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3801-9F74-4F38-8463-32F4ADC9611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4C3E-EC72-4047-BB7D-FFCAC21D9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4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33801-9F74-4F38-8463-32F4ADC9611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94C3E-EC72-4047-BB7D-FFCAC21D9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7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6000" smtClean="0">
                <a:latin typeface="AvantGarde Bk BT" pitchFamily="34"/>
              </a:rPr>
              <a:t>Design Principles</a:t>
            </a:r>
            <a:endParaRPr lang="en-US" sz="6000">
              <a:latin typeface="AvantGarde Bk BT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7558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0258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8126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>
                <a:latin typeface="AvantGarde Bk BT" pitchFamily="34"/>
              </a:rPr>
              <a:t>Contrast</a:t>
            </a:r>
            <a:endParaRPr lang="en-US" sz="2800" b="0">
              <a:latin typeface="AvantGarde Bk BT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482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>
                <a:latin typeface="AvantGarde Bk BT" pitchFamily="34"/>
              </a:rPr>
              <a:t>Emphasis</a:t>
            </a:r>
            <a:endParaRPr lang="en-US" sz="4000">
              <a:latin typeface="AvantGarde Bk BT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5728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>
                <a:latin typeface="AvantGarde Bk BT" pitchFamily="34"/>
              </a:rPr>
              <a:t>Focal Point</a:t>
            </a:r>
            <a:endParaRPr lang="en-US" sz="4000">
              <a:latin typeface="AvantGarde Bk BT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0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>
                <a:latin typeface="AvantGarde Bk BT" pitchFamily="34"/>
              </a:rPr>
              <a:t>Font Face</a:t>
            </a:r>
            <a:endParaRPr lang="en-US">
              <a:latin typeface="AvantGarde Bk BT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0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>
                <a:latin typeface="AvantGarde Bk BT" pitchFamily="34"/>
              </a:rPr>
              <a:t>Lines</a:t>
            </a:r>
            <a:endParaRPr lang="en-US" sz="4000">
              <a:latin typeface="AvantGarde Bk BT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447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>
                <a:latin typeface="AvantGarde Bk BT" pitchFamily="34"/>
              </a:rPr>
              <a:t>Proportion</a:t>
            </a:r>
            <a:endParaRPr lang="en-US" sz="4000">
              <a:latin typeface="AvantGarde Bk BT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8490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>
                <a:latin typeface="AvantGarde Bk BT" pitchFamily="34"/>
              </a:rPr>
              <a:t>Proximity</a:t>
            </a:r>
            <a:endParaRPr lang="en-US" sz="4000">
              <a:latin typeface="AvantGarde Bk BT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6657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>
                <a:latin typeface="AvantGarde Bk BT" pitchFamily="34"/>
              </a:rPr>
              <a:t>Real Estate Space</a:t>
            </a:r>
            <a:endParaRPr lang="en-US" sz="4000">
              <a:latin typeface="AvantGarde Bk BT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5188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3827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>
                <a:latin typeface="AvantGarde Bk BT" pitchFamily="34"/>
              </a:rPr>
              <a:t>Repetition</a:t>
            </a:r>
            <a:endParaRPr lang="en-US" sz="4000">
              <a:latin typeface="AvantGarde Bk BT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3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>
                <a:latin typeface="AvantGarde Bk BT" pitchFamily="34"/>
              </a:rPr>
              <a:t>Rhythm</a:t>
            </a:r>
            <a:endParaRPr lang="en-US" sz="4000">
              <a:latin typeface="AvantGarde Bk BT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8549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>
                <a:latin typeface="AvantGarde Bk BT" pitchFamily="34"/>
              </a:rPr>
              <a:t>Shapes/Forms</a:t>
            </a:r>
            <a:endParaRPr lang="en-US" sz="4000">
              <a:latin typeface="AvantGarde Bk BT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1827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>
                <a:latin typeface="AvantGarde Bk BT" pitchFamily="34"/>
              </a:rPr>
              <a:t>Texture</a:t>
            </a:r>
            <a:endParaRPr lang="en-US" sz="4000">
              <a:latin typeface="AvantGarde Bk BT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1289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>
                <a:latin typeface="AvantGarde Bk BT" pitchFamily="34"/>
              </a:rPr>
              <a:t>Unity</a:t>
            </a:r>
            <a:endParaRPr lang="en-US" sz="4000">
              <a:latin typeface="AvantGarde Bk BT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6110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>
                <a:latin typeface="AvantGarde Bk BT" pitchFamily="34"/>
              </a:rPr>
              <a:t>White Space</a:t>
            </a:r>
            <a:endParaRPr lang="en-US" sz="4000">
              <a:latin typeface="AvantGarde Bk BT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7607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539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000" smtClean="0">
                <a:latin typeface="AvantGarde Bk BT" pitchFamily="34"/>
              </a:rPr>
              <a:t>Design Principles</a:t>
            </a:r>
            <a:endParaRPr lang="en-US" sz="4000">
              <a:latin typeface="AvantGarde Bk BT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7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>
                <a:latin typeface="AvantGarde Bk BT" pitchFamily="34"/>
              </a:rPr>
              <a:t>Accessibility</a:t>
            </a:r>
            <a:endParaRPr lang="en-US" sz="4000">
              <a:latin typeface="AvantGarde Bk BT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9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>
                <a:latin typeface="AvantGarde Bk BT" pitchFamily="34"/>
              </a:rPr>
              <a:t>Alignment</a:t>
            </a:r>
            <a:endParaRPr lang="en-US">
              <a:latin typeface="AvantGarde Bk BT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8370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>
                <a:latin typeface="AvantGarde Bk BT" pitchFamily="34"/>
              </a:rPr>
              <a:t>Balance</a:t>
            </a:r>
            <a:endParaRPr lang="en-US" sz="4000">
              <a:latin typeface="AvantGarde Bk BT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1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>
                <a:latin typeface="AvantGarde Bk BT" pitchFamily="34"/>
              </a:rPr>
              <a:t>Color</a:t>
            </a:r>
            <a:endParaRPr lang="en-US" sz="4000">
              <a:latin typeface="AvantGarde Bk BT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6455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393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On-screen Show (4:3)</PresentationFormat>
  <Paragraphs>20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Design Principles</vt:lpstr>
      <vt:lpstr>PowerPoint Presentation</vt:lpstr>
      <vt:lpstr>PowerPoint Presentation</vt:lpstr>
      <vt:lpstr>Design Principles</vt:lpstr>
      <vt:lpstr>Accessibility</vt:lpstr>
      <vt:lpstr>Alignment</vt:lpstr>
      <vt:lpstr>Balance</vt:lpstr>
      <vt:lpstr>Color</vt:lpstr>
      <vt:lpstr>PowerPoint Presentation</vt:lpstr>
      <vt:lpstr>PowerPoint Presentation</vt:lpstr>
      <vt:lpstr>PowerPoint Presentation</vt:lpstr>
      <vt:lpstr>Contrast</vt:lpstr>
      <vt:lpstr>Emphasis</vt:lpstr>
      <vt:lpstr>Focal Point</vt:lpstr>
      <vt:lpstr>Font Face</vt:lpstr>
      <vt:lpstr>Lines</vt:lpstr>
      <vt:lpstr>Proportion</vt:lpstr>
      <vt:lpstr>Proximity</vt:lpstr>
      <vt:lpstr>Real Estate Space</vt:lpstr>
      <vt:lpstr>Repetition</vt:lpstr>
      <vt:lpstr>Rhythm</vt:lpstr>
      <vt:lpstr>Shapes/Forms</vt:lpstr>
      <vt:lpstr>Texture</vt:lpstr>
      <vt:lpstr>Unity</vt:lpstr>
      <vt:lpstr>White Space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Principles</dc:title>
  <dc:creator> </dc:creator>
  <cp:lastModifiedBy> </cp:lastModifiedBy>
  <cp:revision>1</cp:revision>
  <dcterms:created xsi:type="dcterms:W3CDTF">2015-09-24T20:31:36Z</dcterms:created>
  <dcterms:modified xsi:type="dcterms:W3CDTF">2015-09-24T20:31:36Z</dcterms:modified>
</cp:coreProperties>
</file>