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65A07-B48D-4BC6-8462-1952BE2A0360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67B5-4E0A-4B4A-9F2E-D417CC78D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can’t just go to Google Images and use any image</a:t>
            </a:r>
            <a:r>
              <a:rPr lang="en-US" baseline="0" dirty="0" smtClean="0"/>
              <a:t> you find there.  Search for public domain images, </a:t>
            </a:r>
            <a:r>
              <a:rPr lang="en-US" baseline="0" dirty="0" err="1" smtClean="0"/>
              <a:t>wikimedia</a:t>
            </a:r>
            <a:r>
              <a:rPr lang="en-US" baseline="0" dirty="0" smtClean="0"/>
              <a:t>, creative commons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67B5-4E0A-4B4A-9F2E-D417CC78D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PNG is also an acceptable format for web graphics.  It is newer than GIF and JPEG, supported by most newer browsers.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67B5-4E0A-4B4A-9F2E-D417CC78D8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0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these points when adding images to your website.  Only place images when and where they will add meaning to your 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167B5-4E0A-4B4A-9F2E-D417CC78D8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9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AB0580-8D07-4DB2-847D-2293928D550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3A76F1-1E8D-4C8A-9C99-7757D63B4A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 Web Page Design</a:t>
            </a:r>
          </a:p>
          <a:p>
            <a:r>
              <a:rPr lang="en-US" dirty="0" smtClean="0"/>
              <a:t>Standard 2 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Graphics on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2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images look great or load quickly on different computers and devices</a:t>
            </a:r>
          </a:p>
          <a:p>
            <a:r>
              <a:rPr lang="en-US" dirty="0" smtClean="0"/>
              <a:t>Keep the </a:t>
            </a:r>
            <a:r>
              <a:rPr lang="en-US" b="1" dirty="0" smtClean="0">
                <a:solidFill>
                  <a:schemeClr val="accent1"/>
                </a:solidFill>
              </a:rPr>
              <a:t>total file size </a:t>
            </a:r>
            <a:r>
              <a:rPr lang="en-US" dirty="0" smtClean="0"/>
              <a:t>of all images on the web to less than </a:t>
            </a:r>
            <a:r>
              <a:rPr lang="en-US" b="1" dirty="0" smtClean="0">
                <a:solidFill>
                  <a:schemeClr val="accent1"/>
                </a:solidFill>
              </a:rPr>
              <a:t>100k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(per image)</a:t>
            </a:r>
          </a:p>
          <a:p>
            <a:r>
              <a:rPr lang="en-US" dirty="0" smtClean="0"/>
              <a:t>Limit graphic dimensions to </a:t>
            </a:r>
            <a:r>
              <a:rPr lang="en-US" b="1" dirty="0" smtClean="0">
                <a:solidFill>
                  <a:schemeClr val="accent1"/>
                </a:solidFill>
              </a:rPr>
              <a:t>480 </a:t>
            </a:r>
            <a:r>
              <a:rPr lang="en-US" b="1" dirty="0" err="1" smtClean="0">
                <a:solidFill>
                  <a:schemeClr val="accent1"/>
                </a:solidFill>
              </a:rPr>
              <a:t>px</a:t>
            </a:r>
            <a:r>
              <a:rPr lang="en-US" b="1" dirty="0" smtClean="0">
                <a:solidFill>
                  <a:schemeClr val="accent1"/>
                </a:solidFill>
              </a:rPr>
              <a:t> wide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1"/>
                </a:solidFill>
              </a:rPr>
              <a:t>300 </a:t>
            </a:r>
            <a:r>
              <a:rPr lang="en-US" b="1" dirty="0" err="1" smtClean="0">
                <a:solidFill>
                  <a:schemeClr val="accent1"/>
                </a:solidFill>
              </a:rPr>
              <a:t>px</a:t>
            </a:r>
            <a:r>
              <a:rPr lang="en-US" b="1" dirty="0" smtClean="0">
                <a:solidFill>
                  <a:schemeClr val="accent1"/>
                </a:solidFill>
              </a:rPr>
              <a:t> high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avoid forcing users to scroll</a:t>
            </a:r>
          </a:p>
          <a:p>
            <a:r>
              <a:rPr lang="en-US" dirty="0" smtClean="0"/>
              <a:t>Use links to display large numbers of images</a:t>
            </a:r>
          </a:p>
          <a:p>
            <a:r>
              <a:rPr lang="en-US" dirty="0" smtClean="0"/>
              <a:t>Only use images that </a:t>
            </a:r>
            <a:r>
              <a:rPr lang="en-US" b="1" dirty="0" smtClean="0">
                <a:solidFill>
                  <a:schemeClr val="accent1"/>
                </a:solidFill>
              </a:rPr>
              <a:t>add</a:t>
            </a:r>
            <a:r>
              <a:rPr lang="en-US" dirty="0" smtClean="0"/>
              <a:t> to the </a:t>
            </a:r>
            <a:r>
              <a:rPr lang="en-US" b="1" dirty="0" smtClean="0">
                <a:solidFill>
                  <a:schemeClr val="accent1"/>
                </a:solidFill>
              </a:rPr>
              <a:t>meaning</a:t>
            </a:r>
            <a:r>
              <a:rPr lang="en-US" dirty="0" smtClean="0"/>
              <a:t> of your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6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2619375" cy="1743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191000"/>
            <a:ext cx="2466975" cy="1847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05000"/>
            <a:ext cx="2628900" cy="1743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189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3429000"/>
            <a:ext cx="3811249" cy="2527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3171726" cy="23757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0314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67000"/>
            <a:ext cx="4435999" cy="29519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7101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199"/>
            <a:ext cx="5029200" cy="38011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9746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33600"/>
            <a:ext cx="4580328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46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Picture is Worth 1000 Words”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4941757" cy="3276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93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media on the Internet is free to use in your website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Copyright Laws </a:t>
            </a:r>
            <a:r>
              <a:rPr lang="en-US" dirty="0" smtClean="0"/>
              <a:t>prohibit the redistribution of many images found on the Internet</a:t>
            </a:r>
          </a:p>
          <a:p>
            <a:r>
              <a:rPr lang="en-US" dirty="0" smtClean="0"/>
              <a:t>Creative Commons </a:t>
            </a:r>
          </a:p>
          <a:p>
            <a:pPr lvl="1"/>
            <a:r>
              <a:rPr lang="en-US" dirty="0" smtClean="0"/>
              <a:t>Reusable material with rules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search.creativecommons.org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36" y="381000"/>
            <a:ext cx="13716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334000"/>
            <a:ext cx="43815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Formats for Graphics in the Web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GIF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Graphics Interchange Format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b="1" dirty="0" smtClean="0">
                <a:solidFill>
                  <a:schemeClr val="accent1"/>
                </a:solidFill>
              </a:rPr>
              <a:t>gif</a:t>
            </a:r>
          </a:p>
          <a:p>
            <a:r>
              <a:rPr lang="en-US" dirty="0" smtClean="0"/>
              <a:t>Compresses information (reduces the file size)</a:t>
            </a:r>
          </a:p>
          <a:p>
            <a:r>
              <a:rPr lang="en-US" dirty="0" smtClean="0"/>
              <a:t>Translates into binary code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Good for images with few colors</a:t>
            </a:r>
          </a:p>
          <a:p>
            <a:r>
              <a:rPr lang="en-US" dirty="0" smtClean="0"/>
              <a:t>Loads all at once</a:t>
            </a:r>
          </a:p>
          <a:p>
            <a:r>
              <a:rPr lang="en-US" dirty="0" smtClean="0"/>
              <a:t>Starts blurry then gets </a:t>
            </a:r>
            <a:r>
              <a:rPr lang="en-US" b="1" dirty="0" smtClean="0">
                <a:solidFill>
                  <a:schemeClr val="accent1"/>
                </a:solidFill>
              </a:rPr>
              <a:t>sharp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JPEG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Joint Photographic Expert Group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b="1" dirty="0" smtClean="0">
                <a:solidFill>
                  <a:schemeClr val="accent1"/>
                </a:solidFill>
              </a:rPr>
              <a:t>jpg, .jpeg, .</a:t>
            </a:r>
            <a:r>
              <a:rPr lang="en-US" b="1" dirty="0" err="1" smtClean="0">
                <a:solidFill>
                  <a:schemeClr val="accent1"/>
                </a:solidFill>
              </a:rPr>
              <a:t>jpe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Compresses information (reduces the file size)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Good for photographs with many colors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118</TotalTime>
  <Words>308</Words>
  <Application>Microsoft Office PowerPoint</Application>
  <PresentationFormat>On-screen Show (4:3)</PresentationFormat>
  <Paragraphs>41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Graphics on the Web</vt:lpstr>
      <vt:lpstr>“A Picture is Worth 1000 Words”</vt:lpstr>
      <vt:lpstr>“A Picture is Worth 1000 Words”</vt:lpstr>
      <vt:lpstr>“A Picture is Worth 1000 Words”</vt:lpstr>
      <vt:lpstr>“A Picture is Worth 1000 Words”</vt:lpstr>
      <vt:lpstr>“A Picture is Worth 1000 Words”</vt:lpstr>
      <vt:lpstr>“A Picture is Worth 1000 Words”</vt:lpstr>
      <vt:lpstr>Copyright Laws</vt:lpstr>
      <vt:lpstr>File Formats for Graphics in the Web</vt:lpstr>
      <vt:lpstr>Points to Consider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 on the Web</dc:title>
  <dc:creator> </dc:creator>
  <cp:lastModifiedBy> </cp:lastModifiedBy>
  <cp:revision>15</cp:revision>
  <dcterms:created xsi:type="dcterms:W3CDTF">2015-09-01T17:59:01Z</dcterms:created>
  <dcterms:modified xsi:type="dcterms:W3CDTF">2015-09-01T22:16:35Z</dcterms:modified>
</cp:coreProperties>
</file>