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6" r:id="rId3"/>
    <p:sldId id="286" r:id="rId4"/>
    <p:sldId id="267" r:id="rId5"/>
    <p:sldId id="279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5" r:id="rId15"/>
    <p:sldId id="280" r:id="rId16"/>
    <p:sldId id="281" r:id="rId17"/>
    <p:sldId id="284" r:id="rId18"/>
    <p:sldId id="282" r:id="rId19"/>
    <p:sldId id="283" r:id="rId20"/>
    <p:sldId id="28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>
        <p:scale>
          <a:sx n="105" d="100"/>
          <a:sy n="105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0D33D1-0F7F-4794-99CD-FCB7B67CBDEB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81799C-4DFD-49CF-9A7A-F3DF279CD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94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414559-65E9-4C4C-9B0C-373F6A321CE3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66CA8B-D757-41EF-B3EA-11309F44B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2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A0570-16DB-4427-A9D4-53E1BAA20C9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share research</a:t>
            </a:r>
          </a:p>
        </p:txBody>
      </p:sp>
    </p:spTree>
    <p:extLst>
      <p:ext uri="{BB962C8B-B14F-4D97-AF65-F5344CB8AC3E}">
        <p14:creationId xmlns:p14="http://schemas.microsoft.com/office/powerpoint/2010/main" val="3406980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Cookies can keep you logged in to favorite websites,</a:t>
            </a:r>
            <a:r>
              <a:rPr lang="en-US" baseline="0" dirty="0" smtClean="0"/>
              <a:t> keep track of your shopping cart.  But maybe you don’t like the idea of being followed so you disable your cookies.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CA8B-D757-41EF-B3EA-11309F44B6B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39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March 2015, Chrome was the most widely used browser in the US.  </a:t>
            </a:r>
            <a:r>
              <a:rPr lang="en-US" dirty="0" err="1" smtClean="0"/>
              <a:t>Follwed</a:t>
            </a:r>
            <a:r>
              <a:rPr lang="en-US" dirty="0" smtClean="0"/>
              <a:t> by Internet Explorer (IE), Safari, then Firefox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CA8B-D757-41EF-B3EA-11309F44B6B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21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access history by</a:t>
            </a:r>
            <a:r>
              <a:rPr lang="en-US" baseline="0" dirty="0" smtClean="0"/>
              <a:t> using CTRL + H  or using the Tool Menu and select History.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CA8B-D757-41EF-B3EA-11309F44B6B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1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Might be known as “Favorites” in other browsers.</a:t>
            </a:r>
          </a:p>
          <a:p>
            <a:r>
              <a:rPr lang="en-US" dirty="0" smtClean="0"/>
              <a:t>CTRL + Shift + B to see Bookmarks bar.  To add a favorite click the star in the far right or drag a link to the bookmarks bar.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CA8B-D757-41EF-B3EA-11309F44B6B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8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05FE1-E4B0-4A82-9347-B8E4E5B882B8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3E694-E101-427B-8BC4-9BE1C68BC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05FE1-E4B0-4A82-9347-B8E4E5B882B8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3E694-E101-427B-8BC4-9BE1C68BC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05FE1-E4B0-4A82-9347-B8E4E5B882B8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3E694-E101-427B-8BC4-9BE1C68BC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5D7A2E-3317-4247-A8CA-83691F84841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05FE1-E4B0-4A82-9347-B8E4E5B882B8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3E694-E101-427B-8BC4-9BE1C68BC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05FE1-E4B0-4A82-9347-B8E4E5B882B8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3E694-E101-427B-8BC4-9BE1C68BC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05FE1-E4B0-4A82-9347-B8E4E5B882B8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3E694-E101-427B-8BC4-9BE1C68BC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05FE1-E4B0-4A82-9347-B8E4E5B882B8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3E694-E101-427B-8BC4-9BE1C68BC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05FE1-E4B0-4A82-9347-B8E4E5B882B8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3E694-E101-427B-8BC4-9BE1C68BC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05FE1-E4B0-4A82-9347-B8E4E5B882B8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3E694-E101-427B-8BC4-9BE1C68BC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05FE1-E4B0-4A82-9347-B8E4E5B882B8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3E694-E101-427B-8BC4-9BE1C68BC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05FE1-E4B0-4A82-9347-B8E4E5B882B8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3E694-E101-427B-8BC4-9BE1C68BCF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DF05FE1-E4B0-4A82-9347-B8E4E5B882B8}" type="datetimeFigureOut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123E694-E101-427B-8BC4-9BE1C68BCF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icrosof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_LPdttKXP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ailyinfographic.com/wp-content/uploads/2013/01/history-of-the-internet.jpg" TargetMode="External"/><Relationship Id="rId2" Type="http://schemas.openxmlformats.org/officeDocument/2006/relationships/hyperlink" Target="http://www.mediabistro.com/alltwitter/files/2013/06/Internet-then-and-now-james-fina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Internet &amp; Web Browsers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Webpage Design</a:t>
            </a:r>
          </a:p>
          <a:p>
            <a:r>
              <a:rPr lang="en-US" dirty="0" smtClean="0"/>
              <a:t>Created by Kelly Seale</a:t>
            </a:r>
          </a:p>
          <a:p>
            <a:r>
              <a:rPr lang="en-US" sz="1200" dirty="0" smtClean="0"/>
              <a:t>Adapted by Jill </a:t>
            </a:r>
            <a:r>
              <a:rPr lang="en-US" sz="1200" dirty="0" err="1" smtClean="0"/>
              <a:t>Einerson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183880" cy="4187952"/>
          </a:xfrm>
        </p:spPr>
        <p:txBody>
          <a:bodyPr/>
          <a:lstStyle/>
          <a:p>
            <a:r>
              <a:rPr lang="en-US" dirty="0"/>
              <a:t>Uniform Resource Locator</a:t>
            </a:r>
          </a:p>
          <a:p>
            <a:r>
              <a:rPr lang="en-US" dirty="0"/>
              <a:t>Identifies Internet locations</a:t>
            </a:r>
          </a:p>
          <a:p>
            <a:r>
              <a:rPr lang="en-US" dirty="0">
                <a:hlinkClick r:id="rId2"/>
              </a:rPr>
              <a:t>http://www.microsoft.com</a:t>
            </a:r>
            <a:endParaRPr lang="en-US" dirty="0"/>
          </a:p>
          <a:p>
            <a:pPr lvl="1"/>
            <a:r>
              <a:rPr lang="en-US" dirty="0" smtClean="0"/>
              <a:t>Protocol</a:t>
            </a:r>
            <a:endParaRPr lang="en-US" dirty="0"/>
          </a:p>
          <a:p>
            <a:pPr lvl="1"/>
            <a:r>
              <a:rPr lang="en-US" dirty="0" smtClean="0"/>
              <a:t>Host name</a:t>
            </a:r>
            <a:endParaRPr lang="en-US" dirty="0"/>
          </a:p>
          <a:p>
            <a:pPr lvl="1"/>
            <a:r>
              <a:rPr lang="en-US" dirty="0" smtClean="0"/>
              <a:t>Folder name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ile name</a:t>
            </a:r>
            <a:endParaRPr lang="en-US" dirty="0"/>
          </a:p>
        </p:txBody>
      </p:sp>
      <p:pic>
        <p:nvPicPr>
          <p:cNvPr id="5" name="Picture 2" descr="http://www.netliteracy.org/wp-content/uploads/2011/02/image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310890"/>
            <a:ext cx="3962400" cy="244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3.gstatic.com/images?q=tbn:ANd9GcRa2ysp9S-DFPQ3x6Am6qBbSYxbv_Qrca8FJp7eoeh8uvQoFbxV:www.scriptingmaster.com/images/xhtml/url-anatom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46" y="829471"/>
            <a:ext cx="343852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dirty="0"/>
              <a:t>Domains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05000"/>
            <a:ext cx="7574280" cy="4187952"/>
          </a:xfrm>
        </p:spPr>
        <p:txBody>
          <a:bodyPr/>
          <a:lstStyle/>
          <a:p>
            <a:r>
              <a:rPr lang="en-US" dirty="0"/>
              <a:t>.com</a:t>
            </a:r>
          </a:p>
          <a:p>
            <a:r>
              <a:rPr lang="en-US" dirty="0"/>
              <a:t>.</a:t>
            </a:r>
            <a:r>
              <a:rPr lang="en-US" dirty="0" err="1"/>
              <a:t>edu</a:t>
            </a:r>
            <a:endParaRPr lang="en-US" dirty="0"/>
          </a:p>
          <a:p>
            <a:r>
              <a:rPr lang="en-US" dirty="0"/>
              <a:t>.</a:t>
            </a:r>
            <a:r>
              <a:rPr lang="en-US" dirty="0" err="1"/>
              <a:t>gov</a:t>
            </a:r>
            <a:endParaRPr lang="en-US" dirty="0"/>
          </a:p>
          <a:p>
            <a:r>
              <a:rPr lang="en-US" dirty="0" err="1"/>
              <a:t>.net</a:t>
            </a:r>
            <a:endParaRPr lang="en-US" dirty="0"/>
          </a:p>
          <a:p>
            <a:r>
              <a:rPr lang="en-US" dirty="0"/>
              <a:t>.org</a:t>
            </a:r>
          </a:p>
        </p:txBody>
      </p:sp>
      <p:pic>
        <p:nvPicPr>
          <p:cNvPr id="6146" name="Picture 2" descr="http://t2.gstatic.com/images?q=tbn:ANd9GcSX2oa50qH2t0bffu1iaFipOK4Pd1Oai3aNecNXT3n4bHO8ITckow:www.domainpricereport.com/wp-content/uploads/2012/12/domain-n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22976"/>
            <a:ext cx="2695575" cy="305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Cookies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183880" cy="4187952"/>
          </a:xfrm>
        </p:spPr>
        <p:txBody>
          <a:bodyPr/>
          <a:lstStyle/>
          <a:p>
            <a:r>
              <a:rPr lang="en-US" dirty="0" smtClean="0"/>
              <a:t>Used by Web servers to differentiate users and to maintain data related to the user during navigation</a:t>
            </a:r>
          </a:p>
          <a:p>
            <a:r>
              <a:rPr lang="en-US" dirty="0" smtClean="0"/>
              <a:t>To delete cookies:</a:t>
            </a:r>
          </a:p>
          <a:p>
            <a:pPr lvl="2"/>
            <a:r>
              <a:rPr lang="en-US" dirty="0" smtClean="0"/>
              <a:t>Click Settings  Advanced Settings</a:t>
            </a:r>
          </a:p>
          <a:p>
            <a:pPr lvl="2"/>
            <a:r>
              <a:rPr lang="en-US" dirty="0" smtClean="0"/>
              <a:t>Clear Browsing Data, All Cookies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352800" y="3886200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19400"/>
            <a:ext cx="2283911" cy="2949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95800"/>
            <a:ext cx="2209800" cy="1377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Secured Site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183880" cy="4187952"/>
          </a:xfrm>
        </p:spPr>
        <p:txBody>
          <a:bodyPr/>
          <a:lstStyle/>
          <a:p>
            <a:r>
              <a:rPr lang="en-US" dirty="0"/>
              <a:t>Two indications that ensure confidential data</a:t>
            </a:r>
          </a:p>
          <a:p>
            <a:pPr lvl="1"/>
            <a:r>
              <a:rPr lang="en-US" dirty="0" smtClean="0"/>
              <a:t>https protocol on URL address</a:t>
            </a:r>
            <a:endParaRPr lang="en-US" dirty="0"/>
          </a:p>
          <a:p>
            <a:pPr lvl="1"/>
            <a:r>
              <a:rPr lang="en-US" dirty="0"/>
              <a:t>security </a:t>
            </a:r>
            <a:r>
              <a:rPr lang="en-US" dirty="0" smtClean="0"/>
              <a:t>button (padlock icon) on browser</a:t>
            </a:r>
            <a:endParaRPr lang="en-US" dirty="0"/>
          </a:p>
        </p:txBody>
      </p:sp>
      <p:pic>
        <p:nvPicPr>
          <p:cNvPr id="5122" name="Picture 2" descr="C:\Documents and Settings\Kelly\Local Settings\Temporary Internet Files\Content.IE5\WD4DMO3W\MCj0431599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124200"/>
            <a:ext cx="600075" cy="60007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7" y="3886200"/>
            <a:ext cx="2657475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838200"/>
          </a:xfrm>
        </p:spPr>
        <p:txBody>
          <a:bodyPr/>
          <a:lstStyle/>
          <a:p>
            <a:r>
              <a:rPr lang="en-US" dirty="0" smtClean="0"/>
              <a:t>Web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83880" cy="4187952"/>
          </a:xfrm>
        </p:spPr>
        <p:txBody>
          <a:bodyPr/>
          <a:lstStyle/>
          <a:p>
            <a:r>
              <a:rPr lang="en-US" b="1" dirty="0"/>
              <a:t>A Web browser is:</a:t>
            </a:r>
          </a:p>
          <a:p>
            <a:pPr lvl="1"/>
            <a:r>
              <a:rPr lang="en-US" dirty="0"/>
              <a:t>A tool for travelling the Internet </a:t>
            </a:r>
          </a:p>
          <a:p>
            <a:pPr lvl="1"/>
            <a:r>
              <a:rPr lang="en-US" dirty="0"/>
              <a:t>Client software for viewing World Wide Web pages. </a:t>
            </a:r>
          </a:p>
          <a:p>
            <a:pPr lvl="1"/>
            <a:r>
              <a:rPr lang="en-US" dirty="0"/>
              <a:t>A multimedia interface allowing integration of text, graphics, audio and video. </a:t>
            </a:r>
            <a:endParaRPr lang="en-US" dirty="0" smtClean="0"/>
          </a:p>
          <a:p>
            <a:pPr lvl="2"/>
            <a:r>
              <a:rPr lang="en-US" dirty="0" smtClean="0"/>
              <a:t>Chrome</a:t>
            </a:r>
          </a:p>
          <a:p>
            <a:pPr lvl="2"/>
            <a:r>
              <a:rPr lang="en-US" dirty="0" smtClean="0"/>
              <a:t>Internet Explorer</a:t>
            </a:r>
          </a:p>
          <a:p>
            <a:pPr lvl="2"/>
            <a:r>
              <a:rPr lang="en-US" dirty="0" smtClean="0"/>
              <a:t>Safari</a:t>
            </a:r>
          </a:p>
          <a:p>
            <a:pPr lvl="2"/>
            <a:r>
              <a:rPr lang="en-US" dirty="0" smtClean="0"/>
              <a:t>Firefox</a:t>
            </a:r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drawium.com/img/cross-brows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59543"/>
            <a:ext cx="2571750" cy="16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465139"/>
            <a:ext cx="7772400" cy="830262"/>
          </a:xfrm>
        </p:spPr>
        <p:txBody>
          <a:bodyPr>
            <a:normAutofit/>
          </a:bodyPr>
          <a:lstStyle/>
          <a:p>
            <a:r>
              <a:rPr lang="en-US" dirty="0" smtClean="0"/>
              <a:t>Google Chrome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6605326" cy="35202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465139"/>
            <a:ext cx="7772400" cy="830262"/>
          </a:xfrm>
        </p:spPr>
        <p:txBody>
          <a:bodyPr>
            <a:normAutofit/>
          </a:bodyPr>
          <a:lstStyle/>
          <a:p>
            <a:r>
              <a:rPr lang="en-US" dirty="0" smtClean="0"/>
              <a:t>Address Bar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924800" cy="4114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Displays the URL address of the site you are viewing </a:t>
            </a:r>
          </a:p>
          <a:p>
            <a:pPr lvl="1"/>
            <a:r>
              <a:rPr lang="en-US" dirty="0" smtClean="0"/>
              <a:t>Allows you to go directly to a site on the Internet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1"/>
            <a:ext cx="4495800" cy="241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9"/>
            <a:ext cx="7772400" cy="1058862"/>
          </a:xfrm>
        </p:spPr>
        <p:txBody>
          <a:bodyPr/>
          <a:lstStyle/>
          <a:p>
            <a:r>
              <a:rPr lang="en-US" dirty="0" smtClean="0"/>
              <a:t>Using History in Chrome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4800600" cy="4114800"/>
          </a:xfrm>
        </p:spPr>
        <p:txBody>
          <a:bodyPr/>
          <a:lstStyle/>
          <a:p>
            <a:r>
              <a:rPr lang="en-US" sz="2400" dirty="0" smtClean="0"/>
              <a:t>Displays all recently visited web sites</a:t>
            </a:r>
          </a:p>
          <a:p>
            <a:r>
              <a:rPr lang="en-US" sz="2400" dirty="0" smtClean="0"/>
              <a:t>Use to help you to return to previously viewed web pages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971800"/>
            <a:ext cx="3328147" cy="2631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9"/>
            <a:ext cx="7772400" cy="906462"/>
          </a:xfrm>
        </p:spPr>
        <p:txBody>
          <a:bodyPr/>
          <a:lstStyle/>
          <a:p>
            <a:r>
              <a:rPr lang="en-US" dirty="0" smtClean="0"/>
              <a:t>Using Bookmarks in Chrome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5105400" cy="4114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Save links to useful resources </a:t>
            </a:r>
          </a:p>
          <a:p>
            <a:r>
              <a:rPr lang="en-US" sz="2200" dirty="0" smtClean="0"/>
              <a:t>Create your own custom menus </a:t>
            </a:r>
          </a:p>
          <a:p>
            <a:pPr lvl="1"/>
            <a:r>
              <a:rPr lang="en-US" sz="2000" dirty="0" smtClean="0"/>
              <a:t>CTRL + Shift + B to see bookmarks bar</a:t>
            </a:r>
          </a:p>
          <a:p>
            <a:pPr lvl="1"/>
            <a:r>
              <a:rPr lang="en-US" sz="2000" dirty="0" smtClean="0"/>
              <a:t>Click the star to add a bookmark</a:t>
            </a:r>
          </a:p>
          <a:p>
            <a:pPr lvl="1"/>
            <a:r>
              <a:rPr lang="en-US" sz="2000" dirty="0" smtClean="0"/>
              <a:t>Drag a link to the bookmark bar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58" y="3810000"/>
            <a:ext cx="3230707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9"/>
            <a:ext cx="7772400" cy="906462"/>
          </a:xfrm>
        </p:spPr>
        <p:txBody>
          <a:bodyPr/>
          <a:lstStyle/>
          <a:p>
            <a:r>
              <a:rPr lang="en-US" dirty="0" smtClean="0"/>
              <a:t>Tabbed Browsing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3048000"/>
            <a:ext cx="7543800" cy="2362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Allows more than one web page to open within the same browser window.</a:t>
            </a:r>
          </a:p>
          <a:p>
            <a:r>
              <a:rPr lang="en-US" sz="2400" dirty="0" smtClean="0"/>
              <a:t>Each window appears on a separate tab</a:t>
            </a:r>
          </a:p>
          <a:p>
            <a:r>
              <a:rPr lang="en-US" sz="2400" dirty="0" smtClean="0"/>
              <a:t>Use to organize web pages while browsing</a:t>
            </a:r>
            <a:endParaRPr lang="en-US" sz="2400" dirty="0"/>
          </a:p>
        </p:txBody>
      </p:sp>
      <p:pic>
        <p:nvPicPr>
          <p:cNvPr id="5" name="Content Placeholder 4" descr="tab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4000" y="1905000"/>
            <a:ext cx="6180945" cy="771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dirty="0"/>
              <a:t>What is the Internet?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z="2800" dirty="0" smtClean="0"/>
              <a:t>A global network connecting millions of computers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://www.youtube.com/watch?v=7_LPdttKXPc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2" descr="C:\Documents and Settings\drjames\Local Settings\Temporary Internet Files\Content.IE5\WL4HNLUB\MP90040179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657600"/>
            <a:ext cx="2941767" cy="196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This presentation was created by Kelly Seale of Nebo School District</a:t>
            </a:r>
          </a:p>
          <a:p>
            <a:r>
              <a:rPr lang="en-US" sz="1600" dirty="0" smtClean="0"/>
              <a:t>www.google.com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703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79080" cy="990600"/>
          </a:xfrm>
        </p:spPr>
        <p:txBody>
          <a:bodyPr/>
          <a:lstStyle/>
          <a:p>
            <a:r>
              <a:rPr lang="en-US" dirty="0" smtClean="0"/>
              <a:t>History of the Internet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2920" y="1676400"/>
            <a:ext cx="8183880" cy="4146550"/>
          </a:xfrm>
        </p:spPr>
        <p:txBody>
          <a:bodyPr/>
          <a:lstStyle/>
          <a:p>
            <a:r>
              <a:rPr lang="en-US" dirty="0"/>
              <a:t>Started in 1969 by U.S. Defense Dept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http://www.mediabistro.com/alltwitter/files/2013/06/Internet-then-and-now-james-final.jpg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http://dailyinfographic.com/wp-content/uploads/2013/01/history-of-the-internet.jpg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7" descr="j01837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58000" y="4191000"/>
            <a:ext cx="1631950" cy="16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183880" cy="4187952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>
                <a:solidFill>
                  <a:schemeClr val="accent2"/>
                </a:solidFill>
              </a:rPr>
              <a:t>World Wide Web </a:t>
            </a:r>
            <a:r>
              <a:rPr lang="en-US" dirty="0"/>
              <a:t>(WWW</a:t>
            </a:r>
            <a:r>
              <a:rPr lang="en-US" dirty="0" smtClean="0"/>
              <a:t>) – A system of internet servers that support HTML formatting.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IP Address </a:t>
            </a:r>
            <a:r>
              <a:rPr lang="en-US" dirty="0" smtClean="0"/>
              <a:t>– A unique series of numbers assigned to every computer network in the internet     EX:  168.28.233.11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Domain Name </a:t>
            </a:r>
            <a:r>
              <a:rPr lang="en-US" dirty="0" smtClean="0"/>
              <a:t>– A text based equivalent for one or more IP addresses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HTML </a:t>
            </a:r>
            <a:r>
              <a:rPr lang="en-US" dirty="0" smtClean="0"/>
              <a:t>– Hypertext markup language; coding language telling browsers how to display documents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dirty="0"/>
              <a:t>Purposes of a Web Site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6096000" cy="4114800"/>
          </a:xfrm>
        </p:spPr>
        <p:txBody>
          <a:bodyPr/>
          <a:lstStyle/>
          <a:p>
            <a:r>
              <a:rPr lang="en-US" sz="3500" dirty="0" smtClean="0"/>
              <a:t>E-Commerce</a:t>
            </a:r>
          </a:p>
          <a:p>
            <a:r>
              <a:rPr lang="en-US" sz="3500" dirty="0" smtClean="0"/>
              <a:t>Personal Use</a:t>
            </a:r>
          </a:p>
          <a:p>
            <a:r>
              <a:rPr lang="en-US" sz="3500" dirty="0" smtClean="0"/>
              <a:t>Information Source</a:t>
            </a:r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1026" name="Picture 2" descr="http://t0.gstatic.com/images?q=tbn:ANd9GcRlm3XQr1z8PKP2JC745ufdKHUigizP8YxcJPTY4qpWJrJhsU3m:monicahemingway.com/wp-content/uploads/website-under-construction-16735306-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91" y="3962400"/>
            <a:ext cx="2618509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dirty="0"/>
              <a:t>Purposes of a Web Site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486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E-Commerce</a:t>
            </a:r>
          </a:p>
          <a:p>
            <a:r>
              <a:rPr lang="en-US" sz="2800" dirty="0" smtClean="0"/>
              <a:t>Conduct </a:t>
            </a:r>
            <a:r>
              <a:rPr lang="en-US" sz="2800" dirty="0"/>
              <a:t>business</a:t>
            </a:r>
          </a:p>
          <a:p>
            <a:r>
              <a:rPr lang="en-US" sz="2800" dirty="0"/>
              <a:t>Sell products and services online</a:t>
            </a:r>
          </a:p>
          <a:p>
            <a:pPr lvl="1"/>
            <a:r>
              <a:rPr lang="en-US" sz="2400" dirty="0"/>
              <a:t>Amazon.com</a:t>
            </a:r>
          </a:p>
          <a:p>
            <a:pPr lvl="1"/>
            <a:r>
              <a:rPr lang="en-US" sz="2400" dirty="0" smtClean="0"/>
              <a:t>Ebay.com</a:t>
            </a:r>
            <a:endParaRPr lang="en-US" sz="2400" dirty="0"/>
          </a:p>
          <a:p>
            <a:r>
              <a:rPr lang="en-US" sz="2800" dirty="0"/>
              <a:t>Communicate with other </a:t>
            </a:r>
            <a:r>
              <a:rPr lang="en-US" sz="2800" dirty="0" smtClean="0"/>
              <a:t>businesses &amp; customers</a:t>
            </a:r>
            <a:endParaRPr lang="en-US" sz="2800" dirty="0"/>
          </a:p>
        </p:txBody>
      </p:sp>
      <p:pic>
        <p:nvPicPr>
          <p:cNvPr id="2" name="Picture 2" descr="http://t3.gstatic.com/images?q=tbn:ANd9GcTj30JoEOa9A73kIRYESqz2OANEliDU9iin90Hh4DMt_Fcl0Vsq:www.peggymurrah.com/wp-content/uploads/2012/01/ShoppingCart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886200"/>
            <a:ext cx="18383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5625"/>
            <a:ext cx="7772400" cy="968375"/>
          </a:xfrm>
        </p:spPr>
        <p:txBody>
          <a:bodyPr/>
          <a:lstStyle/>
          <a:p>
            <a:r>
              <a:rPr lang="en-US" dirty="0"/>
              <a:t>Purposes of a Web </a:t>
            </a:r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315200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Personal Use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Marketing self with personal portfolio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Stay in touch with social media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Send and receive </a:t>
            </a:r>
            <a:r>
              <a:rPr lang="en-US" sz="2800" dirty="0" smtClean="0"/>
              <a:t>e-mail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Fun/entertainment</a:t>
            </a:r>
            <a:endParaRPr lang="en-US" sz="2800" dirty="0"/>
          </a:p>
        </p:txBody>
      </p:sp>
      <p:pic>
        <p:nvPicPr>
          <p:cNvPr id="3074" name="Picture 2" descr="http://t2.gstatic.com/images?q=tbn:ANd9GcSlycFFNT9bHM5UEDtrGodowsZSbDmO48jzR3d4c-80HcBvzGDc:www.aceolink.com/wp-content/uploads/2013/11/Personal-Web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04" y="388620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5625"/>
            <a:ext cx="7772400" cy="968375"/>
          </a:xfrm>
        </p:spPr>
        <p:txBody>
          <a:bodyPr/>
          <a:lstStyle/>
          <a:p>
            <a:r>
              <a:rPr lang="en-US" dirty="0"/>
              <a:t>Purposes of a Web </a:t>
            </a:r>
            <a:r>
              <a:rPr lang="en-US" dirty="0" smtClean="0"/>
              <a:t>Site</a:t>
            </a:r>
            <a:endParaRPr lang="en-US" sz="32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n-US" sz="2800" b="1" dirty="0">
                <a:solidFill>
                  <a:schemeClr val="accent2"/>
                </a:solidFill>
              </a:rPr>
              <a:t>Information </a:t>
            </a:r>
            <a:r>
              <a:rPr lang="en-US" sz="2800" b="1" dirty="0" smtClean="0">
                <a:solidFill>
                  <a:schemeClr val="accent2"/>
                </a:solidFill>
              </a:rPr>
              <a:t>Source</a:t>
            </a:r>
            <a:endParaRPr lang="en-US" sz="2800" b="1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3200" dirty="0">
                <a:latin typeface="Arial" charset="0"/>
              </a:rPr>
              <a:t>Non-profit organizations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3200" dirty="0">
                <a:latin typeface="Arial" charset="0"/>
              </a:rPr>
              <a:t>Weather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3200" dirty="0">
                <a:latin typeface="Arial" charset="0"/>
              </a:rPr>
              <a:t>News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0" y="3352800"/>
            <a:ext cx="332740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dirty="0"/>
              <a:t>Internet </a:t>
            </a:r>
            <a:r>
              <a:rPr lang="en-US" dirty="0" smtClean="0"/>
              <a:t>Necessities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183880" cy="418795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Internet Service Provider (ISP)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Comcast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CenturyLink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Utopia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Web </a:t>
            </a:r>
            <a:r>
              <a:rPr lang="en-US" dirty="0" smtClean="0"/>
              <a:t>Browser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Internet Explorer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Mozilla Firefox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Google Chrome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Search Engine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Google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Yahoo</a:t>
            </a:r>
            <a:endParaRPr lang="en-US" dirty="0"/>
          </a:p>
        </p:txBody>
      </p:sp>
      <p:pic>
        <p:nvPicPr>
          <p:cNvPr id="4098" name="Picture 2" descr="http://t0.gstatic.com/images?q=tbn:ANd9GcT_Ij6KTWRXhWnfOUl-m7CzV6tMoRbZLbrU1xV7ofEuoTiupVKA5Q:4.bp.blogspot.com/_8Kk5RbUWfCA/TRrBSEcfjII/AAAAAAAAA28/zbJFy-WDfg4/s320/I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869</TotalTime>
  <Words>576</Words>
  <Application>Microsoft Office PowerPoint</Application>
  <PresentationFormat>On-screen Show (4:3)</PresentationFormat>
  <Paragraphs>116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The Internet &amp; Web Browsers</vt:lpstr>
      <vt:lpstr>What is the Internet?</vt:lpstr>
      <vt:lpstr>History of the Internet</vt:lpstr>
      <vt:lpstr>Definitions</vt:lpstr>
      <vt:lpstr>Purposes of a Web Site</vt:lpstr>
      <vt:lpstr>Purposes of a Web Site</vt:lpstr>
      <vt:lpstr>Purposes of a Web Site</vt:lpstr>
      <vt:lpstr>Purposes of a Web Site</vt:lpstr>
      <vt:lpstr>Internet Necessities</vt:lpstr>
      <vt:lpstr>URL</vt:lpstr>
      <vt:lpstr>Domains</vt:lpstr>
      <vt:lpstr>Cookies</vt:lpstr>
      <vt:lpstr>Secured Site</vt:lpstr>
      <vt:lpstr>Web Browser</vt:lpstr>
      <vt:lpstr>Google Chrome</vt:lpstr>
      <vt:lpstr>Address Bar</vt:lpstr>
      <vt:lpstr>Using History in Chrome</vt:lpstr>
      <vt:lpstr>Using Bookmarks in Chrome</vt:lpstr>
      <vt:lpstr>Tabbed Browsing</vt:lpstr>
      <vt:lpstr>References</vt:lpstr>
    </vt:vector>
  </TitlesOfParts>
  <Company>Utah Valley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Kelly Seale</dc:creator>
  <cp:lastModifiedBy> </cp:lastModifiedBy>
  <cp:revision>57</cp:revision>
  <cp:lastPrinted>2014-08-18T16:41:03Z</cp:lastPrinted>
  <dcterms:created xsi:type="dcterms:W3CDTF">2007-09-30T21:48:49Z</dcterms:created>
  <dcterms:modified xsi:type="dcterms:W3CDTF">2015-08-12T01:59:20Z</dcterms:modified>
</cp:coreProperties>
</file>