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8" r:id="rId3"/>
    <p:sldId id="257" r:id="rId4"/>
    <p:sldId id="259" r:id="rId5"/>
    <p:sldId id="260" r:id="rId6"/>
    <p:sldId id="261" r:id="rId7"/>
    <p:sldId id="262" r:id="rId8"/>
    <p:sldId id="263" r:id="rId9"/>
    <p:sldId id="264" r:id="rId10"/>
    <p:sldId id="272" r:id="rId11"/>
    <p:sldId id="265" r:id="rId12"/>
    <p:sldId id="268" r:id="rId13"/>
    <p:sldId id="266" r:id="rId14"/>
    <p:sldId id="267"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EC7756-EE12-4F7E-8EB3-3A2FD829AB71}"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7FDC95DF-90E6-4A54-9A2D-CCB79438AFB7}">
      <dgm:prSet phldrT="[Text]"/>
      <dgm:spPr/>
      <dgm:t>
        <a:bodyPr/>
        <a:lstStyle/>
        <a:p>
          <a:r>
            <a:rPr lang="en-US" dirty="0" smtClean="0"/>
            <a:t>1.  Input</a:t>
          </a:r>
          <a:endParaRPr lang="en-US" dirty="0"/>
        </a:p>
      </dgm:t>
    </dgm:pt>
    <dgm:pt modelId="{E5482323-4213-434C-88A2-1E27C3479343}" type="parTrans" cxnId="{151FCB67-A8DD-431A-989F-E6E81C6E3704}">
      <dgm:prSet/>
      <dgm:spPr/>
      <dgm:t>
        <a:bodyPr/>
        <a:lstStyle/>
        <a:p>
          <a:endParaRPr lang="en-US"/>
        </a:p>
      </dgm:t>
    </dgm:pt>
    <dgm:pt modelId="{3798E69A-119D-4A0D-ACC1-4FB49B901DD9}" type="sibTrans" cxnId="{151FCB67-A8DD-431A-989F-E6E81C6E3704}">
      <dgm:prSet/>
      <dgm:spPr/>
      <dgm:t>
        <a:bodyPr/>
        <a:lstStyle/>
        <a:p>
          <a:endParaRPr lang="en-US"/>
        </a:p>
      </dgm:t>
    </dgm:pt>
    <dgm:pt modelId="{D0999072-A650-4C17-9A42-7A6179BF35CF}">
      <dgm:prSet phldrT="[Text]"/>
      <dgm:spPr/>
      <dgm:t>
        <a:bodyPr/>
        <a:lstStyle/>
        <a:p>
          <a:r>
            <a:rPr lang="en-US" dirty="0" smtClean="0"/>
            <a:t>2.Procesing</a:t>
          </a:r>
          <a:endParaRPr lang="en-US" dirty="0"/>
        </a:p>
      </dgm:t>
    </dgm:pt>
    <dgm:pt modelId="{4C8DD05B-9827-4130-8AF5-25574F2F1554}" type="parTrans" cxnId="{75DF223E-86B3-4270-8F2E-81C9BD64BEB4}">
      <dgm:prSet/>
      <dgm:spPr/>
    </dgm:pt>
    <dgm:pt modelId="{A2A3DBE9-E8AE-4C42-8056-071A05239D50}" type="sibTrans" cxnId="{75DF223E-86B3-4270-8F2E-81C9BD64BEB4}">
      <dgm:prSet/>
      <dgm:spPr/>
    </dgm:pt>
    <dgm:pt modelId="{EDAFEE5B-6203-4D15-972A-29601C445000}">
      <dgm:prSet phldrT="[Text]"/>
      <dgm:spPr/>
      <dgm:t>
        <a:bodyPr/>
        <a:lstStyle/>
        <a:p>
          <a:r>
            <a:rPr lang="en-US" dirty="0" smtClean="0"/>
            <a:t>3. Storage</a:t>
          </a:r>
          <a:endParaRPr lang="en-US" dirty="0"/>
        </a:p>
      </dgm:t>
    </dgm:pt>
    <dgm:pt modelId="{5ED338E6-9CFF-4875-9A26-C66423775B45}" type="parTrans" cxnId="{1F2D1454-ECB6-44A8-A8C0-201AF563565D}">
      <dgm:prSet/>
      <dgm:spPr/>
    </dgm:pt>
    <dgm:pt modelId="{BF7793C1-9838-4141-8917-4ABBD60364B9}" type="sibTrans" cxnId="{1F2D1454-ECB6-44A8-A8C0-201AF563565D}">
      <dgm:prSet/>
      <dgm:spPr/>
    </dgm:pt>
    <dgm:pt modelId="{B42A9879-B8A6-45A3-BE16-BA840E9C9693}">
      <dgm:prSet phldrT="[Text]"/>
      <dgm:spPr/>
      <dgm:t>
        <a:bodyPr/>
        <a:lstStyle/>
        <a:p>
          <a:r>
            <a:rPr lang="en-US" dirty="0" smtClean="0"/>
            <a:t>4. Output</a:t>
          </a:r>
          <a:endParaRPr lang="en-US" dirty="0"/>
        </a:p>
      </dgm:t>
    </dgm:pt>
    <dgm:pt modelId="{7324AE49-0407-4B8B-9FB1-48366C8703B9}" type="parTrans" cxnId="{6A64A1B5-B018-4377-A4E3-407C4B8BEFC5}">
      <dgm:prSet/>
      <dgm:spPr/>
    </dgm:pt>
    <dgm:pt modelId="{20E29E4C-2754-4009-B82C-06958650F059}" type="sibTrans" cxnId="{6A64A1B5-B018-4377-A4E3-407C4B8BEFC5}">
      <dgm:prSet/>
      <dgm:spPr/>
    </dgm:pt>
    <dgm:pt modelId="{EB886F04-46F7-4E6E-97D8-5762EB90BFD9}" type="pres">
      <dgm:prSet presAssocID="{81EC7756-EE12-4F7E-8EB3-3A2FD829AB71}" presName="cycle" presStyleCnt="0">
        <dgm:presLayoutVars>
          <dgm:dir/>
          <dgm:resizeHandles val="exact"/>
        </dgm:presLayoutVars>
      </dgm:prSet>
      <dgm:spPr/>
      <dgm:t>
        <a:bodyPr/>
        <a:lstStyle/>
        <a:p>
          <a:endParaRPr lang="en-US"/>
        </a:p>
      </dgm:t>
    </dgm:pt>
    <dgm:pt modelId="{B41B7533-3B54-475E-93E8-B884F320C215}" type="pres">
      <dgm:prSet presAssocID="{7FDC95DF-90E6-4A54-9A2D-CCB79438AFB7}" presName="node" presStyleLbl="node1" presStyleIdx="0" presStyleCnt="4">
        <dgm:presLayoutVars>
          <dgm:bulletEnabled val="1"/>
        </dgm:presLayoutVars>
      </dgm:prSet>
      <dgm:spPr/>
      <dgm:t>
        <a:bodyPr/>
        <a:lstStyle/>
        <a:p>
          <a:endParaRPr lang="en-US"/>
        </a:p>
      </dgm:t>
    </dgm:pt>
    <dgm:pt modelId="{C93BBA52-AE28-4C54-ACE6-A89141E3F86B}" type="pres">
      <dgm:prSet presAssocID="{7FDC95DF-90E6-4A54-9A2D-CCB79438AFB7}" presName="spNode" presStyleCnt="0"/>
      <dgm:spPr/>
    </dgm:pt>
    <dgm:pt modelId="{A9527D80-2C97-4691-BD5C-C744FB076266}" type="pres">
      <dgm:prSet presAssocID="{3798E69A-119D-4A0D-ACC1-4FB49B901DD9}" presName="sibTrans" presStyleLbl="sibTrans1D1" presStyleIdx="0" presStyleCnt="4"/>
      <dgm:spPr/>
      <dgm:t>
        <a:bodyPr/>
        <a:lstStyle/>
        <a:p>
          <a:endParaRPr lang="en-US"/>
        </a:p>
      </dgm:t>
    </dgm:pt>
    <dgm:pt modelId="{6192044A-3012-4671-8A3A-23E9E02965A1}" type="pres">
      <dgm:prSet presAssocID="{D0999072-A650-4C17-9A42-7A6179BF35CF}" presName="node" presStyleLbl="node1" presStyleIdx="1" presStyleCnt="4">
        <dgm:presLayoutVars>
          <dgm:bulletEnabled val="1"/>
        </dgm:presLayoutVars>
      </dgm:prSet>
      <dgm:spPr/>
      <dgm:t>
        <a:bodyPr/>
        <a:lstStyle/>
        <a:p>
          <a:endParaRPr lang="en-US"/>
        </a:p>
      </dgm:t>
    </dgm:pt>
    <dgm:pt modelId="{D7EC2873-EF60-4062-BEF9-E6B3EAB96331}" type="pres">
      <dgm:prSet presAssocID="{D0999072-A650-4C17-9A42-7A6179BF35CF}" presName="spNode" presStyleCnt="0"/>
      <dgm:spPr/>
    </dgm:pt>
    <dgm:pt modelId="{D4C8B8FC-8FA7-442C-8576-6744A975FF91}" type="pres">
      <dgm:prSet presAssocID="{A2A3DBE9-E8AE-4C42-8056-071A05239D50}" presName="sibTrans" presStyleLbl="sibTrans1D1" presStyleIdx="1" presStyleCnt="4"/>
      <dgm:spPr/>
    </dgm:pt>
    <dgm:pt modelId="{1A6D48AE-54B2-4C7A-BEE2-CE22C8030CF9}" type="pres">
      <dgm:prSet presAssocID="{EDAFEE5B-6203-4D15-972A-29601C445000}" presName="node" presStyleLbl="node1" presStyleIdx="2" presStyleCnt="4">
        <dgm:presLayoutVars>
          <dgm:bulletEnabled val="1"/>
        </dgm:presLayoutVars>
      </dgm:prSet>
      <dgm:spPr/>
      <dgm:t>
        <a:bodyPr/>
        <a:lstStyle/>
        <a:p>
          <a:endParaRPr lang="en-US"/>
        </a:p>
      </dgm:t>
    </dgm:pt>
    <dgm:pt modelId="{5856A9BF-7D10-4E94-BEED-D634484A45DD}" type="pres">
      <dgm:prSet presAssocID="{EDAFEE5B-6203-4D15-972A-29601C445000}" presName="spNode" presStyleCnt="0"/>
      <dgm:spPr/>
    </dgm:pt>
    <dgm:pt modelId="{051D9380-2E03-4DAB-902B-A958B0ABE4FA}" type="pres">
      <dgm:prSet presAssocID="{BF7793C1-9838-4141-8917-4ABBD60364B9}" presName="sibTrans" presStyleLbl="sibTrans1D1" presStyleIdx="2" presStyleCnt="4"/>
      <dgm:spPr/>
    </dgm:pt>
    <dgm:pt modelId="{CB476D4A-1CF2-4272-8BF7-D4EADA99FB9F}" type="pres">
      <dgm:prSet presAssocID="{B42A9879-B8A6-45A3-BE16-BA840E9C9693}" presName="node" presStyleLbl="node1" presStyleIdx="3" presStyleCnt="4">
        <dgm:presLayoutVars>
          <dgm:bulletEnabled val="1"/>
        </dgm:presLayoutVars>
      </dgm:prSet>
      <dgm:spPr/>
      <dgm:t>
        <a:bodyPr/>
        <a:lstStyle/>
        <a:p>
          <a:endParaRPr lang="en-US"/>
        </a:p>
      </dgm:t>
    </dgm:pt>
    <dgm:pt modelId="{B6C8ED99-C4E0-4EA1-9E44-677497C76E5E}" type="pres">
      <dgm:prSet presAssocID="{B42A9879-B8A6-45A3-BE16-BA840E9C9693}" presName="spNode" presStyleCnt="0"/>
      <dgm:spPr/>
    </dgm:pt>
    <dgm:pt modelId="{11F22DE1-96E8-4E58-857D-43BBB25EB975}" type="pres">
      <dgm:prSet presAssocID="{20E29E4C-2754-4009-B82C-06958650F059}" presName="sibTrans" presStyleLbl="sibTrans1D1" presStyleIdx="3" presStyleCnt="4"/>
      <dgm:spPr/>
    </dgm:pt>
  </dgm:ptLst>
  <dgm:cxnLst>
    <dgm:cxn modelId="{210848D4-A47A-4F9C-884F-2D7CA34B254E}" type="presOf" srcId="{D0999072-A650-4C17-9A42-7A6179BF35CF}" destId="{6192044A-3012-4671-8A3A-23E9E02965A1}" srcOrd="0" destOrd="0" presId="urn:microsoft.com/office/officeart/2005/8/layout/cycle5"/>
    <dgm:cxn modelId="{91DEF700-658A-4FA2-9BB7-8FC03FBDBBEA}" type="presOf" srcId="{EDAFEE5B-6203-4D15-972A-29601C445000}" destId="{1A6D48AE-54B2-4C7A-BEE2-CE22C8030CF9}" srcOrd="0" destOrd="0" presId="urn:microsoft.com/office/officeart/2005/8/layout/cycle5"/>
    <dgm:cxn modelId="{E6A7087A-01CB-4722-8837-A302E235527A}" type="presOf" srcId="{20E29E4C-2754-4009-B82C-06958650F059}" destId="{11F22DE1-96E8-4E58-857D-43BBB25EB975}" srcOrd="0" destOrd="0" presId="urn:microsoft.com/office/officeart/2005/8/layout/cycle5"/>
    <dgm:cxn modelId="{8FE400CA-819C-4E47-A83C-1EAB30E5C75E}" type="presOf" srcId="{B42A9879-B8A6-45A3-BE16-BA840E9C9693}" destId="{CB476D4A-1CF2-4272-8BF7-D4EADA99FB9F}" srcOrd="0" destOrd="0" presId="urn:microsoft.com/office/officeart/2005/8/layout/cycle5"/>
    <dgm:cxn modelId="{6A64A1B5-B018-4377-A4E3-407C4B8BEFC5}" srcId="{81EC7756-EE12-4F7E-8EB3-3A2FD829AB71}" destId="{B42A9879-B8A6-45A3-BE16-BA840E9C9693}" srcOrd="3" destOrd="0" parTransId="{7324AE49-0407-4B8B-9FB1-48366C8703B9}" sibTransId="{20E29E4C-2754-4009-B82C-06958650F059}"/>
    <dgm:cxn modelId="{39C597F7-D67D-4236-AC07-29AD4837B026}" type="presOf" srcId="{BF7793C1-9838-4141-8917-4ABBD60364B9}" destId="{051D9380-2E03-4DAB-902B-A958B0ABE4FA}" srcOrd="0" destOrd="0" presId="urn:microsoft.com/office/officeart/2005/8/layout/cycle5"/>
    <dgm:cxn modelId="{1F2D1454-ECB6-44A8-A8C0-201AF563565D}" srcId="{81EC7756-EE12-4F7E-8EB3-3A2FD829AB71}" destId="{EDAFEE5B-6203-4D15-972A-29601C445000}" srcOrd="2" destOrd="0" parTransId="{5ED338E6-9CFF-4875-9A26-C66423775B45}" sibTransId="{BF7793C1-9838-4141-8917-4ABBD60364B9}"/>
    <dgm:cxn modelId="{7ABF0BFF-9A0F-491D-AC79-D8E5CFBB0ED7}" type="presOf" srcId="{3798E69A-119D-4A0D-ACC1-4FB49B901DD9}" destId="{A9527D80-2C97-4691-BD5C-C744FB076266}" srcOrd="0" destOrd="0" presId="urn:microsoft.com/office/officeart/2005/8/layout/cycle5"/>
    <dgm:cxn modelId="{5E04B8B4-6BC1-4BB2-9254-2008A35DF5DC}" type="presOf" srcId="{7FDC95DF-90E6-4A54-9A2D-CCB79438AFB7}" destId="{B41B7533-3B54-475E-93E8-B884F320C215}" srcOrd="0" destOrd="0" presId="urn:microsoft.com/office/officeart/2005/8/layout/cycle5"/>
    <dgm:cxn modelId="{20C8A319-E4E1-4520-8FAD-11AD16B589A8}" type="presOf" srcId="{81EC7756-EE12-4F7E-8EB3-3A2FD829AB71}" destId="{EB886F04-46F7-4E6E-97D8-5762EB90BFD9}" srcOrd="0" destOrd="0" presId="urn:microsoft.com/office/officeart/2005/8/layout/cycle5"/>
    <dgm:cxn modelId="{FD43C574-1C28-4291-95D3-6E30BE4B436D}" type="presOf" srcId="{A2A3DBE9-E8AE-4C42-8056-071A05239D50}" destId="{D4C8B8FC-8FA7-442C-8576-6744A975FF91}" srcOrd="0" destOrd="0" presId="urn:microsoft.com/office/officeart/2005/8/layout/cycle5"/>
    <dgm:cxn modelId="{75DF223E-86B3-4270-8F2E-81C9BD64BEB4}" srcId="{81EC7756-EE12-4F7E-8EB3-3A2FD829AB71}" destId="{D0999072-A650-4C17-9A42-7A6179BF35CF}" srcOrd="1" destOrd="0" parTransId="{4C8DD05B-9827-4130-8AF5-25574F2F1554}" sibTransId="{A2A3DBE9-E8AE-4C42-8056-071A05239D50}"/>
    <dgm:cxn modelId="{151FCB67-A8DD-431A-989F-E6E81C6E3704}" srcId="{81EC7756-EE12-4F7E-8EB3-3A2FD829AB71}" destId="{7FDC95DF-90E6-4A54-9A2D-CCB79438AFB7}" srcOrd="0" destOrd="0" parTransId="{E5482323-4213-434C-88A2-1E27C3479343}" sibTransId="{3798E69A-119D-4A0D-ACC1-4FB49B901DD9}"/>
    <dgm:cxn modelId="{D0027145-508A-4751-B6D7-2702AA9D68CC}" type="presParOf" srcId="{EB886F04-46F7-4E6E-97D8-5762EB90BFD9}" destId="{B41B7533-3B54-475E-93E8-B884F320C215}" srcOrd="0" destOrd="0" presId="urn:microsoft.com/office/officeart/2005/8/layout/cycle5"/>
    <dgm:cxn modelId="{2C57F2CC-F081-4571-8137-334DB6615335}" type="presParOf" srcId="{EB886F04-46F7-4E6E-97D8-5762EB90BFD9}" destId="{C93BBA52-AE28-4C54-ACE6-A89141E3F86B}" srcOrd="1" destOrd="0" presId="urn:microsoft.com/office/officeart/2005/8/layout/cycle5"/>
    <dgm:cxn modelId="{F4E37CF4-D1AB-4AE0-A16D-0C4868B0C260}" type="presParOf" srcId="{EB886F04-46F7-4E6E-97D8-5762EB90BFD9}" destId="{A9527D80-2C97-4691-BD5C-C744FB076266}" srcOrd="2" destOrd="0" presId="urn:microsoft.com/office/officeart/2005/8/layout/cycle5"/>
    <dgm:cxn modelId="{CF893297-D5FC-4836-BF30-FA3DF7E4A1DF}" type="presParOf" srcId="{EB886F04-46F7-4E6E-97D8-5762EB90BFD9}" destId="{6192044A-3012-4671-8A3A-23E9E02965A1}" srcOrd="3" destOrd="0" presId="urn:microsoft.com/office/officeart/2005/8/layout/cycle5"/>
    <dgm:cxn modelId="{E2462439-E73E-4B2F-9717-BE4F26676699}" type="presParOf" srcId="{EB886F04-46F7-4E6E-97D8-5762EB90BFD9}" destId="{D7EC2873-EF60-4062-BEF9-E6B3EAB96331}" srcOrd="4" destOrd="0" presId="urn:microsoft.com/office/officeart/2005/8/layout/cycle5"/>
    <dgm:cxn modelId="{3BA48721-2463-4FD8-BB9D-F5AC482F4846}" type="presParOf" srcId="{EB886F04-46F7-4E6E-97D8-5762EB90BFD9}" destId="{D4C8B8FC-8FA7-442C-8576-6744A975FF91}" srcOrd="5" destOrd="0" presId="urn:microsoft.com/office/officeart/2005/8/layout/cycle5"/>
    <dgm:cxn modelId="{B2784E3C-0FAF-429C-850B-6F09D41E3B76}" type="presParOf" srcId="{EB886F04-46F7-4E6E-97D8-5762EB90BFD9}" destId="{1A6D48AE-54B2-4C7A-BEE2-CE22C8030CF9}" srcOrd="6" destOrd="0" presId="urn:microsoft.com/office/officeart/2005/8/layout/cycle5"/>
    <dgm:cxn modelId="{1555DEE7-28DD-4094-8F0E-7156621757B7}" type="presParOf" srcId="{EB886F04-46F7-4E6E-97D8-5762EB90BFD9}" destId="{5856A9BF-7D10-4E94-BEED-D634484A45DD}" srcOrd="7" destOrd="0" presId="urn:microsoft.com/office/officeart/2005/8/layout/cycle5"/>
    <dgm:cxn modelId="{B981A295-E1A0-4606-93A9-B2D7F0E5E165}" type="presParOf" srcId="{EB886F04-46F7-4E6E-97D8-5762EB90BFD9}" destId="{051D9380-2E03-4DAB-902B-A958B0ABE4FA}" srcOrd="8" destOrd="0" presId="urn:microsoft.com/office/officeart/2005/8/layout/cycle5"/>
    <dgm:cxn modelId="{28BF7C8D-5E3C-4F40-8B47-F52E54E26634}" type="presParOf" srcId="{EB886F04-46F7-4E6E-97D8-5762EB90BFD9}" destId="{CB476D4A-1CF2-4272-8BF7-D4EADA99FB9F}" srcOrd="9" destOrd="0" presId="urn:microsoft.com/office/officeart/2005/8/layout/cycle5"/>
    <dgm:cxn modelId="{91D5C021-C1EB-401D-B8E8-DF9B530A3977}" type="presParOf" srcId="{EB886F04-46F7-4E6E-97D8-5762EB90BFD9}" destId="{B6C8ED99-C4E0-4EA1-9E44-677497C76E5E}" srcOrd="10" destOrd="0" presId="urn:microsoft.com/office/officeart/2005/8/layout/cycle5"/>
    <dgm:cxn modelId="{CDE4636B-7559-488C-BE20-A8CD0D0710CA}" type="presParOf" srcId="{EB886F04-46F7-4E6E-97D8-5762EB90BFD9}" destId="{11F22DE1-96E8-4E58-857D-43BBB25EB975}"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1B7533-3B54-475E-93E8-B884F320C215}">
      <dsp:nvSpPr>
        <dsp:cNvPr id="0" name=""/>
        <dsp:cNvSpPr/>
      </dsp:nvSpPr>
      <dsp:spPr>
        <a:xfrm>
          <a:off x="3306105" y="1624"/>
          <a:ext cx="1617389" cy="105130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1.  Input</a:t>
          </a:r>
          <a:endParaRPr lang="en-US" sz="1900" kern="1200" dirty="0"/>
        </a:p>
      </dsp:txBody>
      <dsp:txXfrm>
        <a:off x="3357425" y="52944"/>
        <a:ext cx="1514749" cy="948663"/>
      </dsp:txXfrm>
    </dsp:sp>
    <dsp:sp modelId="{A9527D80-2C97-4691-BD5C-C744FB076266}">
      <dsp:nvSpPr>
        <dsp:cNvPr id="0" name=""/>
        <dsp:cNvSpPr/>
      </dsp:nvSpPr>
      <dsp:spPr>
        <a:xfrm>
          <a:off x="2379095" y="527276"/>
          <a:ext cx="3471409" cy="3471409"/>
        </a:xfrm>
        <a:custGeom>
          <a:avLst/>
          <a:gdLst/>
          <a:ahLst/>
          <a:cxnLst/>
          <a:rect l="0" t="0" r="0" b="0"/>
          <a:pathLst>
            <a:path>
              <a:moveTo>
                <a:pt x="2767323" y="339841"/>
              </a:moveTo>
              <a:arcTo wR="1735704" hR="1735704" stAng="18387985" swAng="163248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192044A-3012-4671-8A3A-23E9E02965A1}">
      <dsp:nvSpPr>
        <dsp:cNvPr id="0" name=""/>
        <dsp:cNvSpPr/>
      </dsp:nvSpPr>
      <dsp:spPr>
        <a:xfrm>
          <a:off x="5041810" y="1737329"/>
          <a:ext cx="1617389" cy="105130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2.Procesing</a:t>
          </a:r>
          <a:endParaRPr lang="en-US" sz="1900" kern="1200" dirty="0"/>
        </a:p>
      </dsp:txBody>
      <dsp:txXfrm>
        <a:off x="5093130" y="1788649"/>
        <a:ext cx="1514749" cy="948663"/>
      </dsp:txXfrm>
    </dsp:sp>
    <dsp:sp modelId="{D4C8B8FC-8FA7-442C-8576-6744A975FF91}">
      <dsp:nvSpPr>
        <dsp:cNvPr id="0" name=""/>
        <dsp:cNvSpPr/>
      </dsp:nvSpPr>
      <dsp:spPr>
        <a:xfrm>
          <a:off x="2379095" y="527276"/>
          <a:ext cx="3471409" cy="3471409"/>
        </a:xfrm>
        <a:custGeom>
          <a:avLst/>
          <a:gdLst/>
          <a:ahLst/>
          <a:cxnLst/>
          <a:rect l="0" t="0" r="0" b="0"/>
          <a:pathLst>
            <a:path>
              <a:moveTo>
                <a:pt x="3291398" y="2505436"/>
              </a:moveTo>
              <a:arcTo wR="1735704" hR="1735704" stAng="1579527" swAng="163248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A6D48AE-54B2-4C7A-BEE2-CE22C8030CF9}">
      <dsp:nvSpPr>
        <dsp:cNvPr id="0" name=""/>
        <dsp:cNvSpPr/>
      </dsp:nvSpPr>
      <dsp:spPr>
        <a:xfrm>
          <a:off x="3306105" y="3473034"/>
          <a:ext cx="1617389" cy="105130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3. Storage</a:t>
          </a:r>
          <a:endParaRPr lang="en-US" sz="1900" kern="1200" dirty="0"/>
        </a:p>
      </dsp:txBody>
      <dsp:txXfrm>
        <a:off x="3357425" y="3524354"/>
        <a:ext cx="1514749" cy="948663"/>
      </dsp:txXfrm>
    </dsp:sp>
    <dsp:sp modelId="{051D9380-2E03-4DAB-902B-A958B0ABE4FA}">
      <dsp:nvSpPr>
        <dsp:cNvPr id="0" name=""/>
        <dsp:cNvSpPr/>
      </dsp:nvSpPr>
      <dsp:spPr>
        <a:xfrm>
          <a:off x="2379095" y="527276"/>
          <a:ext cx="3471409" cy="3471409"/>
        </a:xfrm>
        <a:custGeom>
          <a:avLst/>
          <a:gdLst/>
          <a:ahLst/>
          <a:cxnLst/>
          <a:rect l="0" t="0" r="0" b="0"/>
          <a:pathLst>
            <a:path>
              <a:moveTo>
                <a:pt x="704085" y="3131567"/>
              </a:moveTo>
              <a:arcTo wR="1735704" hR="1735704" stAng="7587985" swAng="163248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B476D4A-1CF2-4272-8BF7-D4EADA99FB9F}">
      <dsp:nvSpPr>
        <dsp:cNvPr id="0" name=""/>
        <dsp:cNvSpPr/>
      </dsp:nvSpPr>
      <dsp:spPr>
        <a:xfrm>
          <a:off x="1570400" y="1737329"/>
          <a:ext cx="1617389" cy="105130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4. Output</a:t>
          </a:r>
          <a:endParaRPr lang="en-US" sz="1900" kern="1200" dirty="0"/>
        </a:p>
      </dsp:txBody>
      <dsp:txXfrm>
        <a:off x="1621720" y="1788649"/>
        <a:ext cx="1514749" cy="948663"/>
      </dsp:txXfrm>
    </dsp:sp>
    <dsp:sp modelId="{11F22DE1-96E8-4E58-857D-43BBB25EB975}">
      <dsp:nvSpPr>
        <dsp:cNvPr id="0" name=""/>
        <dsp:cNvSpPr/>
      </dsp:nvSpPr>
      <dsp:spPr>
        <a:xfrm>
          <a:off x="2379095" y="527276"/>
          <a:ext cx="3471409" cy="3471409"/>
        </a:xfrm>
        <a:custGeom>
          <a:avLst/>
          <a:gdLst/>
          <a:ahLst/>
          <a:cxnLst/>
          <a:rect l="0" t="0" r="0" b="0"/>
          <a:pathLst>
            <a:path>
              <a:moveTo>
                <a:pt x="180010" y="965972"/>
              </a:moveTo>
              <a:arcTo wR="1735704" hR="1735704" stAng="12379527" swAng="163248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A3AA8B-EC58-455B-AE89-9C171F9498A1}" type="datetimeFigureOut">
              <a:rPr lang="en-US" smtClean="0"/>
              <a:t>1/25/2016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C5BEB0-3E66-4472-94C4-CF4E12E4B2DD}" type="slidenum">
              <a:rPr lang="en-US" smtClean="0"/>
              <a:t>‹#›</a:t>
            </a:fld>
            <a:endParaRPr lang="en-US"/>
          </a:p>
        </p:txBody>
      </p:sp>
    </p:spTree>
    <p:extLst>
      <p:ext uri="{BB962C8B-B14F-4D97-AF65-F5344CB8AC3E}">
        <p14:creationId xmlns:p14="http://schemas.microsoft.com/office/powerpoint/2010/main" val="2368457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Computers are made up</a:t>
            </a:r>
            <a:r>
              <a:rPr lang="en-US" baseline="0" dirty="0" smtClean="0"/>
              <a:t> of two basic components.  Hardware and software</a:t>
            </a:r>
            <a:endParaRPr lang="en-US" dirty="0"/>
          </a:p>
        </p:txBody>
      </p:sp>
      <p:sp>
        <p:nvSpPr>
          <p:cNvPr id="4" name="Slide Number Placeholder 3"/>
          <p:cNvSpPr>
            <a:spLocks noGrp="1"/>
          </p:cNvSpPr>
          <p:nvPr>
            <p:ph type="sldNum" sz="quarter" idx="10"/>
          </p:nvPr>
        </p:nvSpPr>
        <p:spPr/>
        <p:txBody>
          <a:bodyPr/>
          <a:lstStyle/>
          <a:p>
            <a:fld id="{2FC5BEB0-3E66-4472-94C4-CF4E12E4B2DD}" type="slidenum">
              <a:rPr lang="en-US" smtClean="0"/>
              <a:t>2</a:t>
            </a:fld>
            <a:endParaRPr lang="en-US"/>
          </a:p>
        </p:txBody>
      </p:sp>
    </p:spTree>
    <p:extLst>
      <p:ext uri="{BB962C8B-B14F-4D97-AF65-F5344CB8AC3E}">
        <p14:creationId xmlns:p14="http://schemas.microsoft.com/office/powerpoint/2010/main" val="503696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Anti theft programs your laptop or device’s location can be tracked</a:t>
            </a:r>
            <a:r>
              <a:rPr lang="en-US" baseline="0" dirty="0" smtClean="0"/>
              <a:t> when the Internet is accessed.</a:t>
            </a:r>
            <a:endParaRPr lang="en-US" dirty="0"/>
          </a:p>
        </p:txBody>
      </p:sp>
      <p:sp>
        <p:nvSpPr>
          <p:cNvPr id="4" name="Slide Number Placeholder 3"/>
          <p:cNvSpPr>
            <a:spLocks noGrp="1"/>
          </p:cNvSpPr>
          <p:nvPr>
            <p:ph type="sldNum" sz="quarter" idx="10"/>
          </p:nvPr>
        </p:nvSpPr>
        <p:spPr/>
        <p:txBody>
          <a:bodyPr/>
          <a:lstStyle/>
          <a:p>
            <a:fld id="{2FC5BEB0-3E66-4472-94C4-CF4E12E4B2DD}" type="slidenum">
              <a:rPr lang="en-US" smtClean="0"/>
              <a:t>14</a:t>
            </a:fld>
            <a:endParaRPr lang="en-US"/>
          </a:p>
        </p:txBody>
      </p:sp>
    </p:spTree>
    <p:extLst>
      <p:ext uri="{BB962C8B-B14F-4D97-AF65-F5344CB8AC3E}">
        <p14:creationId xmlns:p14="http://schemas.microsoft.com/office/powerpoint/2010/main" val="3744899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Parts of the computer you can physically touch</a:t>
            </a:r>
            <a:endParaRPr lang="en-US" dirty="0"/>
          </a:p>
        </p:txBody>
      </p:sp>
      <p:sp>
        <p:nvSpPr>
          <p:cNvPr id="4" name="Slide Number Placeholder 3"/>
          <p:cNvSpPr>
            <a:spLocks noGrp="1"/>
          </p:cNvSpPr>
          <p:nvPr>
            <p:ph type="sldNum" sz="quarter" idx="10"/>
          </p:nvPr>
        </p:nvSpPr>
        <p:spPr/>
        <p:txBody>
          <a:bodyPr/>
          <a:lstStyle/>
          <a:p>
            <a:fld id="{2FC5BEB0-3E66-4472-94C4-CF4E12E4B2DD}" type="slidenum">
              <a:rPr lang="en-US" smtClean="0"/>
              <a:t>3</a:t>
            </a:fld>
            <a:endParaRPr lang="en-US"/>
          </a:p>
        </p:txBody>
      </p:sp>
    </p:spTree>
    <p:extLst>
      <p:ext uri="{BB962C8B-B14F-4D97-AF65-F5344CB8AC3E}">
        <p14:creationId xmlns:p14="http://schemas.microsoft.com/office/powerpoint/2010/main" val="2959123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Software is programs, apps,</a:t>
            </a:r>
            <a:r>
              <a:rPr lang="en-US" baseline="0" dirty="0" smtClean="0"/>
              <a:t> instructions that tell the computer what to do</a:t>
            </a:r>
            <a:endParaRPr lang="en-US" dirty="0"/>
          </a:p>
        </p:txBody>
      </p:sp>
      <p:sp>
        <p:nvSpPr>
          <p:cNvPr id="4" name="Slide Number Placeholder 3"/>
          <p:cNvSpPr>
            <a:spLocks noGrp="1"/>
          </p:cNvSpPr>
          <p:nvPr>
            <p:ph type="sldNum" sz="quarter" idx="10"/>
          </p:nvPr>
        </p:nvSpPr>
        <p:spPr/>
        <p:txBody>
          <a:bodyPr/>
          <a:lstStyle/>
          <a:p>
            <a:fld id="{2FC5BEB0-3E66-4472-94C4-CF4E12E4B2DD}" type="slidenum">
              <a:rPr lang="en-US" smtClean="0"/>
              <a:t>4</a:t>
            </a:fld>
            <a:endParaRPr lang="en-US"/>
          </a:p>
        </p:txBody>
      </p:sp>
    </p:spTree>
    <p:extLst>
      <p:ext uri="{BB962C8B-B14F-4D97-AF65-F5344CB8AC3E}">
        <p14:creationId xmlns:p14="http://schemas.microsoft.com/office/powerpoint/2010/main" val="3303957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order to process information, the computer must receive data and instructions from input devices</a:t>
            </a:r>
            <a:endParaRPr lang="en-US" dirty="0"/>
          </a:p>
        </p:txBody>
      </p:sp>
      <p:sp>
        <p:nvSpPr>
          <p:cNvPr id="4" name="Slide Number Placeholder 3"/>
          <p:cNvSpPr>
            <a:spLocks noGrp="1"/>
          </p:cNvSpPr>
          <p:nvPr>
            <p:ph type="sldNum" sz="quarter" idx="10"/>
          </p:nvPr>
        </p:nvSpPr>
        <p:spPr/>
        <p:txBody>
          <a:bodyPr/>
          <a:lstStyle/>
          <a:p>
            <a:fld id="{2FC5BEB0-3E66-4472-94C4-CF4E12E4B2DD}" type="slidenum">
              <a:rPr lang="en-US" smtClean="0"/>
              <a:t>6</a:t>
            </a:fld>
            <a:endParaRPr lang="en-US"/>
          </a:p>
        </p:txBody>
      </p:sp>
    </p:spTree>
    <p:extLst>
      <p:ext uri="{BB962C8B-B14F-4D97-AF65-F5344CB8AC3E}">
        <p14:creationId xmlns:p14="http://schemas.microsoft.com/office/powerpoint/2010/main" val="934291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information</a:t>
            </a:r>
            <a:r>
              <a:rPr lang="en-US" baseline="0" dirty="0" smtClean="0"/>
              <a:t> is processed, the computer must send it out through an output device</a:t>
            </a:r>
            <a:endParaRPr lang="en-US" dirty="0"/>
          </a:p>
        </p:txBody>
      </p:sp>
      <p:sp>
        <p:nvSpPr>
          <p:cNvPr id="4" name="Slide Number Placeholder 3"/>
          <p:cNvSpPr>
            <a:spLocks noGrp="1"/>
          </p:cNvSpPr>
          <p:nvPr>
            <p:ph type="sldNum" sz="quarter" idx="10"/>
          </p:nvPr>
        </p:nvSpPr>
        <p:spPr/>
        <p:txBody>
          <a:bodyPr/>
          <a:lstStyle/>
          <a:p>
            <a:fld id="{2FC5BEB0-3E66-4472-94C4-CF4E12E4B2DD}" type="slidenum">
              <a:rPr lang="en-US" smtClean="0"/>
              <a:t>7</a:t>
            </a:fld>
            <a:endParaRPr lang="en-US"/>
          </a:p>
        </p:txBody>
      </p:sp>
    </p:spTree>
    <p:extLst>
      <p:ext uri="{BB962C8B-B14F-4D97-AF65-F5344CB8AC3E}">
        <p14:creationId xmlns:p14="http://schemas.microsoft.com/office/powerpoint/2010/main" val="379472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devices allow the computer to communicate with another device</a:t>
            </a:r>
            <a:endParaRPr lang="en-US" dirty="0"/>
          </a:p>
        </p:txBody>
      </p:sp>
      <p:sp>
        <p:nvSpPr>
          <p:cNvPr id="4" name="Slide Number Placeholder 3"/>
          <p:cNvSpPr>
            <a:spLocks noGrp="1"/>
          </p:cNvSpPr>
          <p:nvPr>
            <p:ph type="sldNum" sz="quarter" idx="10"/>
          </p:nvPr>
        </p:nvSpPr>
        <p:spPr/>
        <p:txBody>
          <a:bodyPr/>
          <a:lstStyle/>
          <a:p>
            <a:fld id="{2FC5BEB0-3E66-4472-94C4-CF4E12E4B2DD}" type="slidenum">
              <a:rPr lang="en-US" smtClean="0"/>
              <a:t>8</a:t>
            </a:fld>
            <a:endParaRPr lang="en-US"/>
          </a:p>
        </p:txBody>
      </p:sp>
    </p:spTree>
    <p:extLst>
      <p:ext uri="{BB962C8B-B14F-4D97-AF65-F5344CB8AC3E}">
        <p14:creationId xmlns:p14="http://schemas.microsoft.com/office/powerpoint/2010/main" val="1549219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Computers use other devices than the internal hard</a:t>
            </a:r>
            <a:r>
              <a:rPr lang="en-US" baseline="0" dirty="0" smtClean="0"/>
              <a:t> drive to store files.</a:t>
            </a:r>
            <a:endParaRPr lang="en-US" dirty="0"/>
          </a:p>
        </p:txBody>
      </p:sp>
      <p:sp>
        <p:nvSpPr>
          <p:cNvPr id="4" name="Slide Number Placeholder 3"/>
          <p:cNvSpPr>
            <a:spLocks noGrp="1"/>
          </p:cNvSpPr>
          <p:nvPr>
            <p:ph type="sldNum" sz="quarter" idx="10"/>
          </p:nvPr>
        </p:nvSpPr>
        <p:spPr/>
        <p:txBody>
          <a:bodyPr/>
          <a:lstStyle/>
          <a:p>
            <a:fld id="{2FC5BEB0-3E66-4472-94C4-CF4E12E4B2DD}" type="slidenum">
              <a:rPr lang="en-US" smtClean="0"/>
              <a:t>9</a:t>
            </a:fld>
            <a:endParaRPr lang="en-US"/>
          </a:p>
        </p:txBody>
      </p:sp>
    </p:spTree>
    <p:extLst>
      <p:ext uri="{BB962C8B-B14F-4D97-AF65-F5344CB8AC3E}">
        <p14:creationId xmlns:p14="http://schemas.microsoft.com/office/powerpoint/2010/main" val="2469355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devices give input to the computer as well as show output to the user.  DVD/CD Burners</a:t>
            </a:r>
            <a:r>
              <a:rPr lang="en-US" baseline="0" dirty="0" smtClean="0"/>
              <a:t> read and write data.  Self Check-out machines at the grocery store allow users to input their information, and shows the customer their transaction.  Touch screen monitors on computers, phones, etc.  are used for both inputting data and outputting information.  </a:t>
            </a:r>
            <a:endParaRPr lang="en-US" dirty="0"/>
          </a:p>
        </p:txBody>
      </p:sp>
      <p:sp>
        <p:nvSpPr>
          <p:cNvPr id="4" name="Slide Number Placeholder 3"/>
          <p:cNvSpPr>
            <a:spLocks noGrp="1"/>
          </p:cNvSpPr>
          <p:nvPr>
            <p:ph type="sldNum" sz="quarter" idx="10"/>
          </p:nvPr>
        </p:nvSpPr>
        <p:spPr/>
        <p:txBody>
          <a:bodyPr/>
          <a:lstStyle/>
          <a:p>
            <a:fld id="{2FC5BEB0-3E66-4472-94C4-CF4E12E4B2DD}" type="slidenum">
              <a:rPr lang="en-US" smtClean="0"/>
              <a:t>10</a:t>
            </a:fld>
            <a:endParaRPr lang="en-US"/>
          </a:p>
        </p:txBody>
      </p:sp>
    </p:spTree>
    <p:extLst>
      <p:ext uri="{BB962C8B-B14F-4D97-AF65-F5344CB8AC3E}">
        <p14:creationId xmlns:p14="http://schemas.microsoft.com/office/powerpoint/2010/main" val="458866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Software and hardware work</a:t>
            </a:r>
            <a:r>
              <a:rPr lang="en-US" baseline="0" dirty="0" smtClean="0"/>
              <a:t> together to process data.  Four basic steps in that cycle</a:t>
            </a:r>
            <a:endParaRPr lang="en-US" dirty="0"/>
          </a:p>
        </p:txBody>
      </p:sp>
      <p:sp>
        <p:nvSpPr>
          <p:cNvPr id="4" name="Slide Number Placeholder 3"/>
          <p:cNvSpPr>
            <a:spLocks noGrp="1"/>
          </p:cNvSpPr>
          <p:nvPr>
            <p:ph type="sldNum" sz="quarter" idx="10"/>
          </p:nvPr>
        </p:nvSpPr>
        <p:spPr/>
        <p:txBody>
          <a:bodyPr/>
          <a:lstStyle/>
          <a:p>
            <a:fld id="{2FC5BEB0-3E66-4472-94C4-CF4E12E4B2DD}" type="slidenum">
              <a:rPr lang="en-US" smtClean="0"/>
              <a:t>11</a:t>
            </a:fld>
            <a:endParaRPr lang="en-US"/>
          </a:p>
        </p:txBody>
      </p:sp>
    </p:spTree>
    <p:extLst>
      <p:ext uri="{BB962C8B-B14F-4D97-AF65-F5344CB8AC3E}">
        <p14:creationId xmlns:p14="http://schemas.microsoft.com/office/powerpoint/2010/main" val="4262905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36E3482-D046-4F73-8990-7F3C7EE5814A}" type="datetimeFigureOut">
              <a:rPr lang="en-US" smtClean="0"/>
              <a:t>1/25/2016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2C524A3-2F15-4625-BC51-CECBEA19B2A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6E3482-D046-4F73-8990-7F3C7EE5814A}" type="datetimeFigureOut">
              <a:rPr lang="en-US" smtClean="0"/>
              <a:t>1/25/2016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C524A3-2F15-4625-BC51-CECBEA19B2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6E3482-D046-4F73-8990-7F3C7EE5814A}" type="datetimeFigureOut">
              <a:rPr lang="en-US" smtClean="0"/>
              <a:t>1/25/2016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C524A3-2F15-4625-BC51-CECBEA19B2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6E3482-D046-4F73-8990-7F3C7EE5814A}" type="datetimeFigureOut">
              <a:rPr lang="en-US" smtClean="0"/>
              <a:t>1/25/2016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C524A3-2F15-4625-BC51-CECBEA19B2A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36E3482-D046-4F73-8990-7F3C7EE5814A}" type="datetimeFigureOut">
              <a:rPr lang="en-US" smtClean="0"/>
              <a:t>1/25/2016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C524A3-2F15-4625-BC51-CECBEA19B2A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36E3482-D046-4F73-8990-7F3C7EE5814A}" type="datetimeFigureOut">
              <a:rPr lang="en-US" smtClean="0"/>
              <a:t>1/25/2016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C524A3-2F15-4625-BC51-CECBEA19B2A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36E3482-D046-4F73-8990-7F3C7EE5814A}" type="datetimeFigureOut">
              <a:rPr lang="en-US" smtClean="0"/>
              <a:t>1/25/2016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2C524A3-2F15-4625-BC51-CECBEA19B2A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36E3482-D046-4F73-8990-7F3C7EE5814A}" type="datetimeFigureOut">
              <a:rPr lang="en-US" smtClean="0"/>
              <a:t>1/25/2016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2C524A3-2F15-4625-BC51-CECBEA19B2A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36E3482-D046-4F73-8990-7F3C7EE5814A}" type="datetimeFigureOut">
              <a:rPr lang="en-US" smtClean="0"/>
              <a:t>1/25/2016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2C524A3-2F15-4625-BC51-CECBEA19B2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36E3482-D046-4F73-8990-7F3C7EE5814A}" type="datetimeFigureOut">
              <a:rPr lang="en-US" smtClean="0"/>
              <a:t>1/25/2016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C524A3-2F15-4625-BC51-CECBEA19B2A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36E3482-D046-4F73-8990-7F3C7EE5814A}" type="datetimeFigureOut">
              <a:rPr lang="en-US" smtClean="0"/>
              <a:t>1/25/2016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2C524A3-2F15-4625-BC51-CECBEA19B2A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36E3482-D046-4F73-8990-7F3C7EE5814A}" type="datetimeFigureOut">
              <a:rPr lang="en-US" smtClean="0"/>
              <a:t>1/25/2016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C524A3-2F15-4625-BC51-CECBEA19B2A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8.jpg"/><Relationship Id="rId4" Type="http://schemas.openxmlformats.org/officeDocument/2006/relationships/image" Target="../media/image17.jp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9.jpg"/><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5.jpg"/><Relationship Id="rId4"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Technology Operations and Concepts</a:t>
            </a:r>
            <a:endParaRPr lang="en-US" dirty="0"/>
          </a:p>
        </p:txBody>
      </p:sp>
      <p:sp>
        <p:nvSpPr>
          <p:cNvPr id="3" name="Subtitle 2"/>
          <p:cNvSpPr>
            <a:spLocks noGrp="1"/>
          </p:cNvSpPr>
          <p:nvPr>
            <p:ph type="subTitle" idx="1"/>
          </p:nvPr>
        </p:nvSpPr>
        <p:spPr/>
        <p:txBody>
          <a:bodyPr/>
          <a:lstStyle/>
          <a:p>
            <a:r>
              <a:rPr lang="en-US" dirty="0" smtClean="0"/>
              <a:t>Computer Technology</a:t>
            </a:r>
          </a:p>
        </p:txBody>
      </p:sp>
    </p:spTree>
    <p:extLst>
      <p:ext uri="{BB962C8B-B14F-4D97-AF65-F5344CB8AC3E}">
        <p14:creationId xmlns:p14="http://schemas.microsoft.com/office/powerpoint/2010/main" val="48402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41148" y="4648200"/>
            <a:ext cx="2486025" cy="1838325"/>
          </a:xfrm>
        </p:spPr>
      </p:pic>
      <p:sp>
        <p:nvSpPr>
          <p:cNvPr id="3" name="Title 2"/>
          <p:cNvSpPr>
            <a:spLocks noGrp="1"/>
          </p:cNvSpPr>
          <p:nvPr>
            <p:ph type="title"/>
          </p:nvPr>
        </p:nvSpPr>
        <p:spPr/>
        <p:txBody>
          <a:bodyPr/>
          <a:lstStyle/>
          <a:p>
            <a:r>
              <a:rPr lang="en-US" dirty="0" smtClean="0"/>
              <a:t>Input, Output or Both??</a:t>
            </a:r>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95937" y="2990850"/>
            <a:ext cx="3009900" cy="151447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67400" y="1143000"/>
            <a:ext cx="2466975" cy="1847850"/>
          </a:xfrm>
          <a:prstGeom prst="rect">
            <a:avLst/>
          </a:prstGeom>
        </p:spPr>
      </p:pic>
      <p:sp>
        <p:nvSpPr>
          <p:cNvPr id="8" name="TextBox 7"/>
          <p:cNvSpPr txBox="1"/>
          <p:nvPr/>
        </p:nvSpPr>
        <p:spPr>
          <a:xfrm>
            <a:off x="685800" y="1600200"/>
            <a:ext cx="4724400" cy="923330"/>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t>Self Check-out Machines</a:t>
            </a:r>
          </a:p>
          <a:p>
            <a:pPr marL="285750" indent="-285750">
              <a:buFont typeface="Wingdings" panose="05000000000000000000" pitchFamily="2" charset="2"/>
              <a:buChar char="Ø"/>
            </a:pPr>
            <a:r>
              <a:rPr lang="en-US" dirty="0" smtClean="0"/>
              <a:t>DVD/CD Burners</a:t>
            </a:r>
          </a:p>
          <a:p>
            <a:pPr marL="285750" indent="-285750">
              <a:buFont typeface="Wingdings" panose="05000000000000000000" pitchFamily="2" charset="2"/>
              <a:buChar char="Ø"/>
            </a:pPr>
            <a:r>
              <a:rPr lang="en-US" dirty="0" smtClean="0"/>
              <a:t>Touch Screen Monitors</a:t>
            </a:r>
            <a:endParaRPr lang="en-US" dirty="0"/>
          </a:p>
        </p:txBody>
      </p:sp>
    </p:spTree>
    <p:extLst>
      <p:ext uri="{BB962C8B-B14F-4D97-AF65-F5344CB8AC3E}">
        <p14:creationId xmlns:p14="http://schemas.microsoft.com/office/powerpoint/2010/main" val="228676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27331888"/>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Information Processing Cycle</a:t>
            </a:r>
            <a:endParaRPr lang="en-US" dirty="0"/>
          </a:p>
        </p:txBody>
      </p:sp>
    </p:spTree>
    <p:extLst>
      <p:ext uri="{BB962C8B-B14F-4D97-AF65-F5344CB8AC3E}">
        <p14:creationId xmlns:p14="http://schemas.microsoft.com/office/powerpoint/2010/main" val="940966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Protect the hardware</a:t>
            </a:r>
          </a:p>
          <a:p>
            <a:r>
              <a:rPr lang="en-US" dirty="0" smtClean="0"/>
              <a:t>Prevent theft</a:t>
            </a:r>
          </a:p>
          <a:p>
            <a:r>
              <a:rPr lang="en-US" dirty="0" smtClean="0"/>
              <a:t>Maintain computer</a:t>
            </a:r>
          </a:p>
          <a:p>
            <a:r>
              <a:rPr lang="en-US" dirty="0" smtClean="0"/>
              <a:t>Hardware troubleshooting</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Maintaining Computer Equipment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3962400"/>
            <a:ext cx="3180173" cy="2000250"/>
          </a:xfrm>
          <a:prstGeom prst="rect">
            <a:avLst/>
          </a:prstGeom>
        </p:spPr>
      </p:pic>
    </p:spTree>
    <p:extLst>
      <p:ext uri="{BB962C8B-B14F-4D97-AF65-F5344CB8AC3E}">
        <p14:creationId xmlns:p14="http://schemas.microsoft.com/office/powerpoint/2010/main" val="1543752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fontScale="92500" lnSpcReduction="20000"/>
          </a:bodyPr>
          <a:lstStyle/>
          <a:p>
            <a:pPr marL="514350" indent="-514350">
              <a:buAutoNum type="arabicPeriod"/>
            </a:pPr>
            <a:r>
              <a:rPr lang="en-US" dirty="0" smtClean="0"/>
              <a:t>No dust or pets</a:t>
            </a:r>
          </a:p>
          <a:p>
            <a:pPr marL="514350" indent="-514350">
              <a:buAutoNum type="arabicPeriod"/>
            </a:pPr>
            <a:r>
              <a:rPr lang="en-US" dirty="0" smtClean="0"/>
              <a:t>Use a case for laptops</a:t>
            </a:r>
          </a:p>
          <a:p>
            <a:pPr marL="514350" indent="-514350">
              <a:buAutoNum type="arabicPeriod"/>
            </a:pPr>
            <a:r>
              <a:rPr lang="en-US" dirty="0" smtClean="0"/>
              <a:t>Avoid static electricity</a:t>
            </a:r>
          </a:p>
          <a:p>
            <a:pPr marL="514350" indent="-514350">
              <a:buAutoNum type="arabicPeriod"/>
            </a:pPr>
            <a:r>
              <a:rPr lang="en-US" dirty="0" smtClean="0"/>
              <a:t>Surge protector</a:t>
            </a:r>
          </a:p>
          <a:p>
            <a:pPr marL="514350" indent="-514350">
              <a:buAutoNum type="arabicPeriod"/>
            </a:pPr>
            <a:r>
              <a:rPr lang="en-US" dirty="0" smtClean="0"/>
              <a:t>Backup! Backup!</a:t>
            </a:r>
          </a:p>
          <a:p>
            <a:pPr marL="0" indent="0">
              <a:buNone/>
            </a:pPr>
            <a:r>
              <a:rPr lang="en-US" sz="2200" dirty="0" smtClean="0">
                <a:solidFill>
                  <a:schemeClr val="accent5">
                    <a:lumMod val="50000"/>
                  </a:schemeClr>
                </a:solidFill>
              </a:rPr>
              <a:t>Use:  flash drives, online storage, CDs, external hard drives</a:t>
            </a:r>
          </a:p>
          <a:p>
            <a:pPr marL="514350" indent="-514350">
              <a:buAutoNum type="arabicPeriod" startAt="6"/>
            </a:pPr>
            <a:r>
              <a:rPr lang="en-US" dirty="0" smtClean="0"/>
              <a:t>Prevent remote access</a:t>
            </a:r>
            <a:endParaRPr lang="en-US" sz="2200" dirty="0" smtClean="0"/>
          </a:p>
          <a:p>
            <a:pPr marL="0" indent="0">
              <a:buNone/>
            </a:pPr>
            <a:r>
              <a:rPr lang="en-US" sz="2200" dirty="0" smtClean="0">
                <a:solidFill>
                  <a:schemeClr val="accent5">
                    <a:lumMod val="75000"/>
                  </a:schemeClr>
                </a:solidFill>
              </a:rPr>
              <a:t>Use:  firewalls, secure wireless access,</a:t>
            </a:r>
            <a:endParaRPr lang="en-US" dirty="0">
              <a:solidFill>
                <a:schemeClr val="accent5">
                  <a:lumMod val="75000"/>
                </a:schemeClr>
              </a:solidFill>
            </a:endParaRPr>
          </a:p>
        </p:txBody>
      </p:sp>
      <p:sp>
        <p:nvSpPr>
          <p:cNvPr id="6" name="Content Placeholder 5"/>
          <p:cNvSpPr>
            <a:spLocks noGrp="1"/>
          </p:cNvSpPr>
          <p:nvPr>
            <p:ph sz="half" idx="2"/>
          </p:nvPr>
        </p:nvSpPr>
        <p:spPr/>
        <p:txBody>
          <a:bodyPr>
            <a:normAutofit fontScale="92500" lnSpcReduction="20000"/>
          </a:bodyPr>
          <a:lstStyle/>
          <a:p>
            <a:pPr marL="514350" indent="-514350">
              <a:buAutoNum type="arabicPeriod" startAt="7"/>
            </a:pPr>
            <a:r>
              <a:rPr lang="en-US" sz="2600" dirty="0" smtClean="0"/>
              <a:t>No file sharing programs</a:t>
            </a:r>
          </a:p>
          <a:p>
            <a:pPr marL="514350" indent="-514350">
              <a:buAutoNum type="arabicPeriod" startAt="7"/>
            </a:pPr>
            <a:r>
              <a:rPr lang="en-US" dirty="0" smtClean="0"/>
              <a:t>Use strong passwords</a:t>
            </a:r>
          </a:p>
          <a:p>
            <a:pPr marL="514350" indent="-514350">
              <a:buAutoNum type="arabicPeriod" startAt="7"/>
            </a:pPr>
            <a:r>
              <a:rPr lang="en-US" sz="2600" dirty="0" smtClean="0"/>
              <a:t>Avoid heat and humidity</a:t>
            </a:r>
          </a:p>
          <a:p>
            <a:pPr marL="514350" indent="-514350">
              <a:buAutoNum type="arabicPeriod" startAt="7"/>
            </a:pPr>
            <a:r>
              <a:rPr lang="en-US" sz="2600" dirty="0" smtClean="0"/>
              <a:t>Turn it off</a:t>
            </a:r>
            <a:endParaRPr lang="en-US" sz="2600" dirty="0"/>
          </a:p>
        </p:txBody>
      </p:sp>
      <p:sp>
        <p:nvSpPr>
          <p:cNvPr id="2" name="Title 1"/>
          <p:cNvSpPr>
            <a:spLocks noGrp="1"/>
          </p:cNvSpPr>
          <p:nvPr>
            <p:ph type="title"/>
          </p:nvPr>
        </p:nvSpPr>
        <p:spPr/>
        <p:txBody>
          <a:bodyPr/>
          <a:lstStyle/>
          <a:p>
            <a:r>
              <a:rPr lang="en-US" dirty="0" smtClean="0"/>
              <a:t>Protect Hardware from Damage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3810000"/>
            <a:ext cx="2857500" cy="1600200"/>
          </a:xfrm>
          <a:prstGeom prst="rect">
            <a:avLst/>
          </a:prstGeom>
        </p:spPr>
      </p:pic>
    </p:spTree>
    <p:extLst>
      <p:ext uri="{BB962C8B-B14F-4D97-AF65-F5344CB8AC3E}">
        <p14:creationId xmlns:p14="http://schemas.microsoft.com/office/powerpoint/2010/main" val="3348634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If unattended, </a:t>
            </a:r>
            <a:r>
              <a:rPr lang="en-US" dirty="0" smtClean="0">
                <a:solidFill>
                  <a:schemeClr val="accent5">
                    <a:lumMod val="75000"/>
                  </a:schemeClr>
                </a:solidFill>
              </a:rPr>
              <a:t>lock the room</a:t>
            </a:r>
          </a:p>
          <a:p>
            <a:r>
              <a:rPr lang="en-US" dirty="0" smtClean="0"/>
              <a:t>Lock it to another surface with </a:t>
            </a:r>
            <a:r>
              <a:rPr lang="en-US" smtClean="0"/>
              <a:t>a cable lock</a:t>
            </a:r>
            <a:endParaRPr lang="en-US" dirty="0" smtClean="0"/>
          </a:p>
          <a:p>
            <a:r>
              <a:rPr lang="en-US" dirty="0" smtClean="0"/>
              <a:t>Install an anti-theft program</a:t>
            </a:r>
          </a:p>
          <a:p>
            <a:r>
              <a:rPr lang="en-US" dirty="0" smtClean="0"/>
              <a:t>Attach an alarm</a:t>
            </a:r>
          </a:p>
          <a:p>
            <a:r>
              <a:rPr lang="en-US" dirty="0" smtClean="0"/>
              <a:t>Identification mark</a:t>
            </a:r>
          </a:p>
        </p:txBody>
      </p:sp>
      <p:sp>
        <p:nvSpPr>
          <p:cNvPr id="2" name="Title 1"/>
          <p:cNvSpPr>
            <a:spLocks noGrp="1"/>
          </p:cNvSpPr>
          <p:nvPr>
            <p:ph type="title"/>
          </p:nvPr>
        </p:nvSpPr>
        <p:spPr/>
        <p:txBody>
          <a:bodyPr/>
          <a:lstStyle/>
          <a:p>
            <a:r>
              <a:rPr lang="en-US" dirty="0" smtClean="0"/>
              <a:t>Preventing Theft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3124200"/>
            <a:ext cx="1828800" cy="2495550"/>
          </a:xfrm>
          <a:prstGeom prst="rect">
            <a:avLst/>
          </a:prstGeom>
        </p:spPr>
      </p:pic>
    </p:spTree>
    <p:extLst>
      <p:ext uri="{BB962C8B-B14F-4D97-AF65-F5344CB8AC3E}">
        <p14:creationId xmlns:p14="http://schemas.microsoft.com/office/powerpoint/2010/main" val="782154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Use Disk cleanup</a:t>
            </a:r>
          </a:p>
          <a:p>
            <a:pPr lvl="1"/>
            <a:r>
              <a:rPr lang="en-US" dirty="0" smtClean="0"/>
              <a:t>Junk left behind can take up </a:t>
            </a:r>
            <a:r>
              <a:rPr lang="en-US" dirty="0" smtClean="0">
                <a:solidFill>
                  <a:schemeClr val="accent5">
                    <a:lumMod val="75000"/>
                  </a:schemeClr>
                </a:solidFill>
              </a:rPr>
              <a:t>gigabytes</a:t>
            </a:r>
            <a:r>
              <a:rPr lang="en-US" dirty="0" smtClean="0"/>
              <a:t> of space</a:t>
            </a:r>
          </a:p>
          <a:p>
            <a:r>
              <a:rPr lang="en-US" dirty="0" smtClean="0"/>
              <a:t>Find and destroy spyware and viruses</a:t>
            </a:r>
          </a:p>
          <a:p>
            <a:r>
              <a:rPr lang="en-US" dirty="0" smtClean="0"/>
              <a:t>Uninstall unused programs</a:t>
            </a:r>
          </a:p>
          <a:p>
            <a:pPr lvl="1"/>
            <a:r>
              <a:rPr lang="en-US" dirty="0" smtClean="0"/>
              <a:t>The more free space, </a:t>
            </a:r>
            <a:r>
              <a:rPr lang="en-US" dirty="0" smtClean="0">
                <a:solidFill>
                  <a:schemeClr val="accent5">
                    <a:lumMod val="75000"/>
                  </a:schemeClr>
                </a:solidFill>
              </a:rPr>
              <a:t>the faster it will go</a:t>
            </a:r>
            <a:r>
              <a:rPr lang="en-US" dirty="0" smtClean="0"/>
              <a:t>!</a:t>
            </a:r>
          </a:p>
          <a:p>
            <a:r>
              <a:rPr lang="en-US" dirty="0" smtClean="0"/>
              <a:t>Use Disk management systems</a:t>
            </a:r>
          </a:p>
          <a:p>
            <a:pPr marL="457200" lvl="1" indent="0">
              <a:buNone/>
            </a:pPr>
            <a:endParaRPr lang="en-US" dirty="0"/>
          </a:p>
        </p:txBody>
      </p:sp>
      <p:sp>
        <p:nvSpPr>
          <p:cNvPr id="2" name="Title 1"/>
          <p:cNvSpPr>
            <a:spLocks noGrp="1"/>
          </p:cNvSpPr>
          <p:nvPr>
            <p:ph type="title"/>
          </p:nvPr>
        </p:nvSpPr>
        <p:spPr/>
        <p:txBody>
          <a:bodyPr>
            <a:normAutofit/>
          </a:bodyPr>
          <a:lstStyle/>
          <a:p>
            <a:r>
              <a:rPr lang="en-US" dirty="0" smtClean="0"/>
              <a:t>Maintain the Computer</a:t>
            </a:r>
            <a:endParaRPr lang="en-US" dirty="0"/>
          </a:p>
        </p:txBody>
      </p:sp>
    </p:spTree>
    <p:extLst>
      <p:ext uri="{BB962C8B-B14F-4D97-AF65-F5344CB8AC3E}">
        <p14:creationId xmlns:p14="http://schemas.microsoft.com/office/powerpoint/2010/main" val="3645977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smtClean="0"/>
              <a:t>1.  Power Cords</a:t>
            </a:r>
          </a:p>
          <a:p>
            <a:pPr marL="0" indent="0">
              <a:buNone/>
            </a:pPr>
            <a:r>
              <a:rPr lang="en-US" dirty="0" smtClean="0"/>
              <a:t>2.  Outlet Power</a:t>
            </a:r>
          </a:p>
          <a:p>
            <a:pPr marL="0" indent="0">
              <a:buNone/>
            </a:pPr>
            <a:r>
              <a:rPr lang="en-US" dirty="0" smtClean="0"/>
              <a:t>3.  Communication Connections</a:t>
            </a:r>
          </a:p>
          <a:p>
            <a:pPr marL="0" indent="0">
              <a:buNone/>
            </a:pPr>
            <a:r>
              <a:rPr lang="en-US" dirty="0" smtClean="0"/>
              <a:t>4.  Device Configuration</a:t>
            </a:r>
          </a:p>
          <a:p>
            <a:pPr marL="0" indent="0">
              <a:buNone/>
            </a:pPr>
            <a:r>
              <a:rPr lang="en-US" dirty="0" smtClean="0"/>
              <a:t>5.  Windows Recognition</a:t>
            </a:r>
          </a:p>
          <a:p>
            <a:pPr marL="514350" indent="-514350">
              <a:buAutoNum type="arabicPeriod" startAt="6"/>
            </a:pPr>
            <a:r>
              <a:rPr lang="en-US" dirty="0" smtClean="0"/>
              <a:t>Update Drivers</a:t>
            </a:r>
          </a:p>
          <a:p>
            <a:pPr marL="514350" indent="-514350">
              <a:buAutoNum type="arabicPeriod" startAt="6"/>
            </a:pPr>
            <a:r>
              <a:rPr lang="en-US" dirty="0" smtClean="0"/>
              <a:t>Refresh Device Manager</a:t>
            </a:r>
          </a:p>
          <a:p>
            <a:pPr marL="514350" indent="-514350">
              <a:buAutoNum type="arabicPeriod" startAt="6"/>
            </a:pPr>
            <a:r>
              <a:rPr lang="en-US" dirty="0" smtClean="0"/>
              <a:t>Blank Monitor</a:t>
            </a:r>
          </a:p>
          <a:p>
            <a:pPr marL="857250" lvl="1" indent="-457200"/>
            <a:r>
              <a:rPr lang="en-US" dirty="0" smtClean="0"/>
              <a:t>Power, Video Cable, Brightness/Contrast, Swap Parts, Push in Video Card</a:t>
            </a:r>
          </a:p>
          <a:p>
            <a:pPr marL="514350" indent="-514350">
              <a:buAutoNum type="arabicPeriod" startAt="6"/>
            </a:pPr>
            <a:r>
              <a:rPr lang="en-US" dirty="0" smtClean="0"/>
              <a:t>Troubleshooting</a:t>
            </a:r>
          </a:p>
          <a:p>
            <a:endParaRPr lang="en-US" dirty="0"/>
          </a:p>
        </p:txBody>
      </p:sp>
      <p:sp>
        <p:nvSpPr>
          <p:cNvPr id="2" name="Title 1"/>
          <p:cNvSpPr>
            <a:spLocks noGrp="1"/>
          </p:cNvSpPr>
          <p:nvPr>
            <p:ph type="title"/>
          </p:nvPr>
        </p:nvSpPr>
        <p:spPr/>
        <p:txBody>
          <a:bodyPr>
            <a:normAutofit/>
          </a:bodyPr>
          <a:lstStyle/>
          <a:p>
            <a:r>
              <a:rPr lang="en-US" dirty="0" smtClean="0"/>
              <a:t>Hardware Troubleshooting</a:t>
            </a:r>
            <a:endParaRPr lang="en-US" dirty="0"/>
          </a:p>
        </p:txBody>
      </p:sp>
    </p:spTree>
    <p:extLst>
      <p:ext uri="{BB962C8B-B14F-4D97-AF65-F5344CB8AC3E}">
        <p14:creationId xmlns:p14="http://schemas.microsoft.com/office/powerpoint/2010/main" val="1124700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an Operating System</a:t>
            </a:r>
            <a:endParaRPr lang="en-US" dirty="0"/>
          </a:p>
        </p:txBody>
      </p:sp>
      <p:sp>
        <p:nvSpPr>
          <p:cNvPr id="5" name="Text Placeholder 4"/>
          <p:cNvSpPr>
            <a:spLocks noGrp="1"/>
          </p:cNvSpPr>
          <p:nvPr>
            <p:ph type="body" idx="1"/>
          </p:nvPr>
        </p:nvSpPr>
        <p:spPr>
          <a:xfrm>
            <a:off x="228600" y="1371600"/>
            <a:ext cx="4040188" cy="762000"/>
          </a:xfrm>
        </p:spPr>
        <p:txBody>
          <a:bodyPr/>
          <a:lstStyle/>
          <a:p>
            <a:r>
              <a:rPr lang="en-US" dirty="0" smtClean="0"/>
              <a:t>Things to consider:</a:t>
            </a:r>
          </a:p>
        </p:txBody>
      </p:sp>
      <p:sp>
        <p:nvSpPr>
          <p:cNvPr id="7" name="Text Placeholder 6"/>
          <p:cNvSpPr>
            <a:spLocks noGrp="1"/>
          </p:cNvSpPr>
          <p:nvPr>
            <p:ph type="body" sz="half" idx="3"/>
          </p:nvPr>
        </p:nvSpPr>
        <p:spPr>
          <a:xfrm>
            <a:off x="4470399" y="1371600"/>
            <a:ext cx="4041775" cy="762000"/>
          </a:xfrm>
        </p:spPr>
        <p:txBody>
          <a:bodyPr/>
          <a:lstStyle/>
          <a:p>
            <a:r>
              <a:rPr lang="en-US" dirty="0" smtClean="0"/>
              <a:t>Common choices:</a:t>
            </a:r>
          </a:p>
        </p:txBody>
      </p:sp>
      <p:sp>
        <p:nvSpPr>
          <p:cNvPr id="6" name="Content Placeholder 5"/>
          <p:cNvSpPr>
            <a:spLocks noGrp="1"/>
          </p:cNvSpPr>
          <p:nvPr>
            <p:ph sz="quarter" idx="2"/>
          </p:nvPr>
        </p:nvSpPr>
        <p:spPr>
          <a:xfrm>
            <a:off x="381000" y="2362200"/>
            <a:ext cx="4040188" cy="3941763"/>
          </a:xfrm>
        </p:spPr>
        <p:txBody>
          <a:bodyPr/>
          <a:lstStyle/>
          <a:p>
            <a:r>
              <a:rPr lang="en-US" dirty="0" smtClean="0"/>
              <a:t>Ease of use</a:t>
            </a:r>
          </a:p>
          <a:p>
            <a:r>
              <a:rPr lang="en-US" dirty="0" smtClean="0"/>
              <a:t>Software availability</a:t>
            </a:r>
          </a:p>
          <a:p>
            <a:r>
              <a:rPr lang="en-US" dirty="0" smtClean="0"/>
              <a:t>Collaboration</a:t>
            </a:r>
          </a:p>
          <a:p>
            <a:r>
              <a:rPr lang="en-US" dirty="0" smtClean="0"/>
              <a:t>Multimedia</a:t>
            </a:r>
          </a:p>
          <a:p>
            <a:r>
              <a:rPr lang="en-US" dirty="0" smtClean="0"/>
              <a:t>Studio work</a:t>
            </a:r>
          </a:p>
          <a:p>
            <a:r>
              <a:rPr lang="en-US" dirty="0" smtClean="0"/>
              <a:t>Cost</a:t>
            </a:r>
            <a:endParaRPr lang="en-US" dirty="0"/>
          </a:p>
        </p:txBody>
      </p:sp>
      <p:sp>
        <p:nvSpPr>
          <p:cNvPr id="8" name="Content Placeholder 7"/>
          <p:cNvSpPr>
            <a:spLocks noGrp="1"/>
          </p:cNvSpPr>
          <p:nvPr>
            <p:ph sz="quarter" idx="4"/>
          </p:nvPr>
        </p:nvSpPr>
        <p:spPr>
          <a:xfrm>
            <a:off x="4648200" y="2362200"/>
            <a:ext cx="4041775" cy="3941763"/>
          </a:xfrm>
        </p:spPr>
        <p:txBody>
          <a:bodyPr/>
          <a:lstStyle/>
          <a:p>
            <a:r>
              <a:rPr lang="en-US" dirty="0" smtClean="0"/>
              <a:t>Windows</a:t>
            </a:r>
          </a:p>
          <a:p>
            <a:r>
              <a:rPr lang="en-US" dirty="0" smtClean="0"/>
              <a:t>Macintosh OS</a:t>
            </a:r>
          </a:p>
          <a:p>
            <a:r>
              <a:rPr lang="en-US" dirty="0" smtClean="0"/>
              <a:t>Linux</a:t>
            </a: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4419600"/>
            <a:ext cx="2619375" cy="1743075"/>
          </a:xfrm>
          <a:prstGeom prst="rect">
            <a:avLst/>
          </a:prstGeom>
        </p:spPr>
      </p:pic>
    </p:spTree>
    <p:extLst>
      <p:ext uri="{BB962C8B-B14F-4D97-AF65-F5344CB8AC3E}">
        <p14:creationId xmlns:p14="http://schemas.microsoft.com/office/powerpoint/2010/main" val="362908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Computer Components</a:t>
            </a:r>
            <a:br>
              <a:rPr lang="en-US" dirty="0" smtClean="0"/>
            </a:br>
            <a:endParaRPr lang="en-US" dirty="0"/>
          </a:p>
        </p:txBody>
      </p:sp>
      <p:sp>
        <p:nvSpPr>
          <p:cNvPr id="5" name="Text Placeholder 4"/>
          <p:cNvSpPr>
            <a:spLocks noGrp="1"/>
          </p:cNvSpPr>
          <p:nvPr>
            <p:ph type="body" idx="1"/>
          </p:nvPr>
        </p:nvSpPr>
        <p:spPr/>
        <p:txBody>
          <a:bodyPr/>
          <a:lstStyle/>
          <a:p>
            <a:r>
              <a:rPr lang="en-US" dirty="0" smtClean="0"/>
              <a:t>Hardware</a:t>
            </a:r>
            <a:endParaRPr lang="en-US" dirty="0"/>
          </a:p>
        </p:txBody>
      </p:sp>
      <p:sp>
        <p:nvSpPr>
          <p:cNvPr id="6" name="Text Placeholder 5"/>
          <p:cNvSpPr>
            <a:spLocks noGrp="1"/>
          </p:cNvSpPr>
          <p:nvPr>
            <p:ph type="body" sz="half" idx="3"/>
          </p:nvPr>
        </p:nvSpPr>
        <p:spPr/>
        <p:txBody>
          <a:bodyPr/>
          <a:lstStyle/>
          <a:p>
            <a:r>
              <a:rPr lang="en-US" dirty="0" smtClean="0"/>
              <a:t>Software</a:t>
            </a:r>
            <a:endParaRPr lang="en-US" dirty="0"/>
          </a:p>
        </p:txBody>
      </p:sp>
      <p:pic>
        <p:nvPicPr>
          <p:cNvPr id="8" name="Content Placeholder 7"/>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685800" y="2667000"/>
            <a:ext cx="2619375" cy="1743075"/>
          </a:xfrm>
        </p:spPr>
      </p:pic>
      <p:pic>
        <p:nvPicPr>
          <p:cNvPr id="9" name="Content Placeholder 8"/>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181600" y="2667000"/>
            <a:ext cx="2676525" cy="1704975"/>
          </a:xfrm>
        </p:spPr>
      </p:pic>
    </p:spTree>
    <p:extLst>
      <p:ext uri="{BB962C8B-B14F-4D97-AF65-F5344CB8AC3E}">
        <p14:creationId xmlns:p14="http://schemas.microsoft.com/office/powerpoint/2010/main" val="2449365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t>Hardware</a:t>
            </a:r>
          </a:p>
          <a:p>
            <a:pPr lvl="1"/>
            <a:r>
              <a:rPr lang="en-US" dirty="0" smtClean="0"/>
              <a:t>Monitor</a:t>
            </a:r>
          </a:p>
          <a:p>
            <a:pPr lvl="1"/>
            <a:r>
              <a:rPr lang="en-US" dirty="0" smtClean="0"/>
              <a:t>Keyboard</a:t>
            </a:r>
          </a:p>
          <a:p>
            <a:pPr lvl="1"/>
            <a:r>
              <a:rPr lang="en-US" dirty="0" smtClean="0"/>
              <a:t>Hard disk drive</a:t>
            </a:r>
          </a:p>
          <a:p>
            <a:pPr lvl="1"/>
            <a:r>
              <a:rPr lang="en-US" dirty="0" smtClean="0"/>
              <a:t>Mouse </a:t>
            </a:r>
          </a:p>
          <a:p>
            <a:pPr lvl="1"/>
            <a:r>
              <a:rPr lang="en-US" dirty="0" smtClean="0"/>
              <a:t>CPU </a:t>
            </a:r>
            <a:r>
              <a:rPr lang="en-US" sz="1800" dirty="0" smtClean="0"/>
              <a:t>(Central Processing Unit)</a:t>
            </a:r>
          </a:p>
          <a:p>
            <a:pPr lvl="1"/>
            <a:r>
              <a:rPr lang="en-US" dirty="0" smtClean="0"/>
              <a:t>Graphic and sound cards</a:t>
            </a:r>
          </a:p>
          <a:p>
            <a:pPr lvl="1"/>
            <a:r>
              <a:rPr lang="en-US" dirty="0" smtClean="0"/>
              <a:t>Motherboard and chips</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572000" y="2286000"/>
            <a:ext cx="3565261" cy="2372519"/>
          </a:xfrm>
        </p:spPr>
      </p:pic>
      <p:sp>
        <p:nvSpPr>
          <p:cNvPr id="2" name="Title 1"/>
          <p:cNvSpPr>
            <a:spLocks noGrp="1"/>
          </p:cNvSpPr>
          <p:nvPr>
            <p:ph type="title"/>
          </p:nvPr>
        </p:nvSpPr>
        <p:spPr/>
        <p:txBody>
          <a:bodyPr/>
          <a:lstStyle/>
          <a:p>
            <a:r>
              <a:rPr lang="en-US" dirty="0" smtClean="0"/>
              <a:t>Hardware</a:t>
            </a:r>
            <a:endParaRPr lang="en-US" dirty="0"/>
          </a:p>
        </p:txBody>
      </p:sp>
    </p:spTree>
    <p:extLst>
      <p:ext uri="{BB962C8B-B14F-4D97-AF65-F5344CB8AC3E}">
        <p14:creationId xmlns:p14="http://schemas.microsoft.com/office/powerpoint/2010/main" val="1374745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t>System </a:t>
            </a:r>
            <a:r>
              <a:rPr lang="en-US" dirty="0" smtClean="0"/>
              <a:t>Software</a:t>
            </a:r>
          </a:p>
          <a:p>
            <a:r>
              <a:rPr lang="en-US" dirty="0" smtClean="0"/>
              <a:t>Helps run the computer system</a:t>
            </a:r>
            <a:endParaRPr lang="en-US" dirty="0" smtClean="0"/>
          </a:p>
          <a:p>
            <a:pPr lvl="1"/>
            <a:r>
              <a:rPr lang="en-US" dirty="0" smtClean="0"/>
              <a:t>Operating System</a:t>
            </a:r>
          </a:p>
          <a:p>
            <a:pPr lvl="1"/>
            <a:r>
              <a:rPr lang="en-US" dirty="0" smtClean="0"/>
              <a:t>Drivers</a:t>
            </a:r>
          </a:p>
          <a:p>
            <a:pPr lvl="1"/>
            <a:r>
              <a:rPr lang="en-US" dirty="0" smtClean="0"/>
              <a:t>Servers</a:t>
            </a:r>
          </a:p>
          <a:p>
            <a:pPr marL="457200" lvl="1" indent="0">
              <a:buNone/>
            </a:pPr>
            <a:r>
              <a:rPr lang="en-US" dirty="0" smtClean="0"/>
              <a:t>Examples:  Windows, Linux, Mac OS</a:t>
            </a:r>
            <a:endParaRPr lang="en-US" dirty="0"/>
          </a:p>
        </p:txBody>
      </p:sp>
      <p:sp>
        <p:nvSpPr>
          <p:cNvPr id="4" name="Content Placeholder 3"/>
          <p:cNvSpPr>
            <a:spLocks noGrp="1"/>
          </p:cNvSpPr>
          <p:nvPr>
            <p:ph sz="half" idx="2"/>
          </p:nvPr>
        </p:nvSpPr>
        <p:spPr/>
        <p:txBody>
          <a:bodyPr/>
          <a:lstStyle/>
          <a:p>
            <a:r>
              <a:rPr lang="en-US" dirty="0" smtClean="0"/>
              <a:t>Application Software</a:t>
            </a:r>
          </a:p>
          <a:p>
            <a:pPr lvl="1"/>
            <a:r>
              <a:rPr lang="en-US" dirty="0" smtClean="0"/>
              <a:t>Useful </a:t>
            </a:r>
            <a:r>
              <a:rPr lang="en-US" dirty="0" smtClean="0"/>
              <a:t>tasks</a:t>
            </a:r>
          </a:p>
          <a:p>
            <a:pPr lvl="2"/>
            <a:r>
              <a:rPr lang="en-US" dirty="0" smtClean="0"/>
              <a:t>Word processing</a:t>
            </a:r>
          </a:p>
          <a:p>
            <a:pPr lvl="2"/>
            <a:r>
              <a:rPr lang="en-US" dirty="0" smtClean="0"/>
              <a:t>Spreadsheets</a:t>
            </a:r>
          </a:p>
          <a:p>
            <a:pPr lvl="2"/>
            <a:r>
              <a:rPr lang="en-US" dirty="0" smtClean="0"/>
              <a:t>Image Editing</a:t>
            </a:r>
            <a:endParaRPr lang="en-US" dirty="0" smtClean="0"/>
          </a:p>
          <a:p>
            <a:pPr marL="457200" lvl="1" indent="0">
              <a:buNone/>
            </a:pPr>
            <a:r>
              <a:rPr lang="en-US" dirty="0" smtClean="0"/>
              <a:t>Examples:  Excel, Photoshop, Acrobat</a:t>
            </a:r>
            <a:endParaRPr lang="en-US" dirty="0"/>
          </a:p>
        </p:txBody>
      </p:sp>
      <p:sp>
        <p:nvSpPr>
          <p:cNvPr id="2" name="Title 1"/>
          <p:cNvSpPr>
            <a:spLocks noGrp="1"/>
          </p:cNvSpPr>
          <p:nvPr>
            <p:ph type="title"/>
          </p:nvPr>
        </p:nvSpPr>
        <p:spPr/>
        <p:txBody>
          <a:bodyPr/>
          <a:lstStyle/>
          <a:p>
            <a:r>
              <a:rPr lang="en-US" dirty="0" smtClean="0"/>
              <a:t>Software</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4817975"/>
            <a:ext cx="2009775" cy="17716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5400" y="4800600"/>
            <a:ext cx="1752600" cy="1792073"/>
          </a:xfrm>
          <a:prstGeom prst="rect">
            <a:avLst/>
          </a:prstGeom>
        </p:spPr>
      </p:pic>
    </p:spTree>
    <p:extLst>
      <p:ext uri="{BB962C8B-B14F-4D97-AF65-F5344CB8AC3E}">
        <p14:creationId xmlns:p14="http://schemas.microsoft.com/office/powerpoint/2010/main" val="2563357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4 main types of peripheral devices</a:t>
            </a:r>
          </a:p>
          <a:p>
            <a:pPr lvl="1"/>
            <a:r>
              <a:rPr lang="en-US" dirty="0" smtClean="0"/>
              <a:t>Input Peripherals</a:t>
            </a:r>
          </a:p>
          <a:p>
            <a:pPr lvl="1"/>
            <a:r>
              <a:rPr lang="en-US" dirty="0" smtClean="0"/>
              <a:t>Output Peripherals</a:t>
            </a:r>
          </a:p>
          <a:p>
            <a:pPr lvl="1"/>
            <a:r>
              <a:rPr lang="en-US" dirty="0" smtClean="0"/>
              <a:t>Communication Peripherals</a:t>
            </a:r>
          </a:p>
          <a:p>
            <a:pPr lvl="1"/>
            <a:r>
              <a:rPr lang="en-US" dirty="0" smtClean="0"/>
              <a:t>Storage Peripherals</a:t>
            </a:r>
            <a:endParaRPr lang="en-US" dirty="0"/>
          </a:p>
        </p:txBody>
      </p:sp>
      <p:sp>
        <p:nvSpPr>
          <p:cNvPr id="2" name="Title 1"/>
          <p:cNvSpPr>
            <a:spLocks noGrp="1"/>
          </p:cNvSpPr>
          <p:nvPr>
            <p:ph type="title"/>
          </p:nvPr>
        </p:nvSpPr>
        <p:spPr/>
        <p:txBody>
          <a:bodyPr/>
          <a:lstStyle/>
          <a:p>
            <a:r>
              <a:rPr lang="en-US" dirty="0" smtClean="0"/>
              <a:t>Peripheral Devices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3733800"/>
            <a:ext cx="3124200" cy="2340134"/>
          </a:xfrm>
          <a:prstGeom prst="rect">
            <a:avLst/>
          </a:prstGeom>
        </p:spPr>
      </p:pic>
    </p:spTree>
    <p:extLst>
      <p:ext uri="{BB962C8B-B14F-4D97-AF65-F5344CB8AC3E}">
        <p14:creationId xmlns:p14="http://schemas.microsoft.com/office/powerpoint/2010/main" val="990801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50119" y="3581400"/>
            <a:ext cx="2138363" cy="1533166"/>
          </a:xfrm>
        </p:spPr>
      </p:pic>
      <p:sp>
        <p:nvSpPr>
          <p:cNvPr id="4" name="Content Placeholder 3"/>
          <p:cNvSpPr>
            <a:spLocks noGrp="1"/>
          </p:cNvSpPr>
          <p:nvPr>
            <p:ph sz="half" idx="2"/>
          </p:nvPr>
        </p:nvSpPr>
        <p:spPr>
          <a:xfrm>
            <a:off x="3657600" y="1447800"/>
            <a:ext cx="4038600" cy="4525963"/>
          </a:xfrm>
        </p:spPr>
        <p:txBody>
          <a:bodyPr/>
          <a:lstStyle/>
          <a:p>
            <a:r>
              <a:rPr lang="en-US" dirty="0" smtClean="0"/>
              <a:t>Keyboard</a:t>
            </a:r>
          </a:p>
          <a:p>
            <a:r>
              <a:rPr lang="en-US" dirty="0" smtClean="0"/>
              <a:t>Mouse</a:t>
            </a:r>
          </a:p>
          <a:p>
            <a:r>
              <a:rPr lang="en-US" dirty="0" smtClean="0"/>
              <a:t>Graphic tablet</a:t>
            </a:r>
          </a:p>
          <a:p>
            <a:r>
              <a:rPr lang="en-US" dirty="0" smtClean="0"/>
              <a:t>Touchscreen</a:t>
            </a:r>
          </a:p>
          <a:p>
            <a:r>
              <a:rPr lang="en-US" dirty="0" smtClean="0"/>
              <a:t>Barcode reader</a:t>
            </a:r>
          </a:p>
          <a:p>
            <a:r>
              <a:rPr lang="en-US" dirty="0" smtClean="0"/>
              <a:t>Image scanner</a:t>
            </a:r>
          </a:p>
          <a:p>
            <a:r>
              <a:rPr lang="en-US" dirty="0" smtClean="0"/>
              <a:t>Game controllers</a:t>
            </a:r>
          </a:p>
          <a:p>
            <a:r>
              <a:rPr lang="en-US" dirty="0" smtClean="0"/>
              <a:t>Webcam</a:t>
            </a:r>
            <a:endParaRPr lang="en-US" dirty="0"/>
          </a:p>
        </p:txBody>
      </p:sp>
      <p:sp>
        <p:nvSpPr>
          <p:cNvPr id="2" name="Title 1"/>
          <p:cNvSpPr>
            <a:spLocks noGrp="1"/>
          </p:cNvSpPr>
          <p:nvPr>
            <p:ph type="title"/>
          </p:nvPr>
        </p:nvSpPr>
        <p:spPr/>
        <p:txBody>
          <a:bodyPr/>
          <a:lstStyle/>
          <a:p>
            <a:r>
              <a:rPr lang="en-US" dirty="0" smtClean="0"/>
              <a:t>Input Peripherals</a:t>
            </a:r>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3200" y="381000"/>
            <a:ext cx="2216069" cy="1743074"/>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4400" y="1676400"/>
            <a:ext cx="2362200" cy="1327256"/>
          </a:xfrm>
          <a:prstGeom prst="rect">
            <a:avLst/>
          </a:prstGeom>
        </p:spPr>
      </p:pic>
    </p:spTree>
    <p:extLst>
      <p:ext uri="{BB962C8B-B14F-4D97-AF65-F5344CB8AC3E}">
        <p14:creationId xmlns:p14="http://schemas.microsoft.com/office/powerpoint/2010/main" val="2477095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t>Monitor</a:t>
            </a:r>
          </a:p>
          <a:p>
            <a:r>
              <a:rPr lang="en-US" dirty="0" smtClean="0"/>
              <a:t>LCD projector</a:t>
            </a:r>
          </a:p>
          <a:p>
            <a:r>
              <a:rPr lang="en-US" dirty="0" smtClean="0"/>
              <a:t>Printer</a:t>
            </a:r>
          </a:p>
          <a:p>
            <a:r>
              <a:rPr lang="en-US" dirty="0" smtClean="0"/>
              <a:t>Speaker</a:t>
            </a:r>
          </a:p>
          <a:p>
            <a:r>
              <a:rPr lang="en-US" dirty="0" smtClean="0"/>
              <a:t>Headphones</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3810000" y="3886200"/>
            <a:ext cx="2143125" cy="2143125"/>
          </a:xfrm>
        </p:spPr>
      </p:pic>
      <p:sp>
        <p:nvSpPr>
          <p:cNvPr id="2" name="Title 1"/>
          <p:cNvSpPr>
            <a:spLocks noGrp="1"/>
          </p:cNvSpPr>
          <p:nvPr>
            <p:ph type="title"/>
          </p:nvPr>
        </p:nvSpPr>
        <p:spPr/>
        <p:txBody>
          <a:bodyPr/>
          <a:lstStyle/>
          <a:p>
            <a:r>
              <a:rPr lang="en-US" dirty="0" smtClean="0"/>
              <a:t>Output Peripherals</a:t>
            </a:r>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96128" y="1600200"/>
            <a:ext cx="2571750" cy="1771650"/>
          </a:xfrm>
          <a:prstGeom prst="rect">
            <a:avLst/>
          </a:prstGeom>
        </p:spPr>
      </p:pic>
    </p:spTree>
    <p:extLst>
      <p:ext uri="{BB962C8B-B14F-4D97-AF65-F5344CB8AC3E}">
        <p14:creationId xmlns:p14="http://schemas.microsoft.com/office/powerpoint/2010/main" val="2515586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t>Modems</a:t>
            </a:r>
          </a:p>
          <a:p>
            <a:r>
              <a:rPr lang="en-US" dirty="0" smtClean="0"/>
              <a:t>Network adapters</a:t>
            </a:r>
          </a:p>
          <a:p>
            <a:r>
              <a:rPr lang="en-US" dirty="0" smtClean="0"/>
              <a:t>Router</a:t>
            </a:r>
          </a:p>
          <a:p>
            <a:r>
              <a:rPr lang="en-US" dirty="0" err="1" smtClean="0"/>
              <a:t>Wi-fi</a:t>
            </a:r>
            <a:r>
              <a:rPr lang="en-US" dirty="0" smtClean="0"/>
              <a:t> card</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410200" y="1752600"/>
            <a:ext cx="2286000" cy="1524000"/>
          </a:xfrm>
        </p:spPr>
      </p:pic>
      <p:sp>
        <p:nvSpPr>
          <p:cNvPr id="2" name="Title 1"/>
          <p:cNvSpPr>
            <a:spLocks noGrp="1"/>
          </p:cNvSpPr>
          <p:nvPr>
            <p:ph type="title"/>
          </p:nvPr>
        </p:nvSpPr>
        <p:spPr/>
        <p:txBody>
          <a:bodyPr/>
          <a:lstStyle/>
          <a:p>
            <a:r>
              <a:rPr lang="en-US" dirty="0" smtClean="0"/>
              <a:t>Communication Peripherals</a:t>
            </a:r>
            <a:endParaRPr lang="en-US" dirty="0"/>
          </a:p>
        </p:txBody>
      </p:sp>
    </p:spTree>
    <p:extLst>
      <p:ext uri="{BB962C8B-B14F-4D97-AF65-F5344CB8AC3E}">
        <p14:creationId xmlns:p14="http://schemas.microsoft.com/office/powerpoint/2010/main" val="1859983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648200" y="4724400"/>
            <a:ext cx="3105150" cy="1476375"/>
          </a:xfrm>
        </p:spPr>
      </p:pic>
      <p:sp>
        <p:nvSpPr>
          <p:cNvPr id="4" name="Content Placeholder 3"/>
          <p:cNvSpPr>
            <a:spLocks noGrp="1"/>
          </p:cNvSpPr>
          <p:nvPr>
            <p:ph sz="half" idx="2"/>
          </p:nvPr>
        </p:nvSpPr>
        <p:spPr>
          <a:xfrm>
            <a:off x="4648200" y="1524000"/>
            <a:ext cx="4038600" cy="4525963"/>
          </a:xfrm>
        </p:spPr>
        <p:txBody>
          <a:bodyPr/>
          <a:lstStyle/>
          <a:p>
            <a:r>
              <a:rPr lang="en-US" dirty="0" smtClean="0"/>
              <a:t>External hard drive</a:t>
            </a:r>
          </a:p>
          <a:p>
            <a:r>
              <a:rPr lang="en-US" dirty="0" smtClean="0"/>
              <a:t>Flash drive</a:t>
            </a:r>
          </a:p>
          <a:p>
            <a:r>
              <a:rPr lang="en-US" dirty="0" smtClean="0"/>
              <a:t>Smartphone</a:t>
            </a:r>
          </a:p>
          <a:p>
            <a:r>
              <a:rPr lang="en-US" dirty="0" smtClean="0"/>
              <a:t>CD-ROM</a:t>
            </a:r>
          </a:p>
          <a:p>
            <a:r>
              <a:rPr lang="en-US" dirty="0" smtClean="0"/>
              <a:t>DVD-ROM</a:t>
            </a:r>
            <a:endParaRPr lang="en-US" dirty="0"/>
          </a:p>
        </p:txBody>
      </p:sp>
      <p:sp>
        <p:nvSpPr>
          <p:cNvPr id="2" name="Title 1"/>
          <p:cNvSpPr>
            <a:spLocks noGrp="1"/>
          </p:cNvSpPr>
          <p:nvPr>
            <p:ph type="title"/>
          </p:nvPr>
        </p:nvSpPr>
        <p:spPr/>
        <p:txBody>
          <a:bodyPr>
            <a:normAutofit fontScale="90000"/>
          </a:bodyPr>
          <a:lstStyle/>
          <a:p>
            <a:r>
              <a:rPr lang="en-US" dirty="0" smtClean="0"/>
              <a:t>Storage Peripherals</a:t>
            </a:r>
            <a:br>
              <a:rPr lang="en-US" dirty="0" smtClean="0"/>
            </a:br>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0800" y="3124200"/>
            <a:ext cx="1371600" cy="13716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 y="990600"/>
            <a:ext cx="2266950" cy="2009775"/>
          </a:xfrm>
          <a:prstGeom prst="rect">
            <a:avLst/>
          </a:prstGeom>
        </p:spPr>
      </p:pic>
    </p:spTree>
    <p:extLst>
      <p:ext uri="{BB962C8B-B14F-4D97-AF65-F5344CB8AC3E}">
        <p14:creationId xmlns:p14="http://schemas.microsoft.com/office/powerpoint/2010/main" val="769313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186</TotalTime>
  <Words>550</Words>
  <Application>Microsoft Office PowerPoint</Application>
  <PresentationFormat>On-screen Show (4:3)</PresentationFormat>
  <Paragraphs>142</Paragraphs>
  <Slides>17</Slides>
  <Notes>10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Technology Operations and Concepts</vt:lpstr>
      <vt:lpstr>Computer Components </vt:lpstr>
      <vt:lpstr>Hardware</vt:lpstr>
      <vt:lpstr>Software</vt:lpstr>
      <vt:lpstr>Peripheral Devices</vt:lpstr>
      <vt:lpstr>Input Peripherals</vt:lpstr>
      <vt:lpstr>Output Peripherals</vt:lpstr>
      <vt:lpstr>Communication Peripherals</vt:lpstr>
      <vt:lpstr>Storage Peripherals </vt:lpstr>
      <vt:lpstr>Input, Output or Both??</vt:lpstr>
      <vt:lpstr>Information Processing Cycle</vt:lpstr>
      <vt:lpstr>Maintaining Computer Equipment</vt:lpstr>
      <vt:lpstr>Protect Hardware from Damage</vt:lpstr>
      <vt:lpstr>Preventing Theft</vt:lpstr>
      <vt:lpstr>Maintain the Computer</vt:lpstr>
      <vt:lpstr>Hardware Troubleshooting</vt:lpstr>
      <vt:lpstr>Selecting an Operating System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Operations and Concepts</dc:title>
  <dc:creator> </dc:creator>
  <cp:lastModifiedBy> </cp:lastModifiedBy>
  <cp:revision>28</cp:revision>
  <dcterms:created xsi:type="dcterms:W3CDTF">2015-08-30T02:50:19Z</dcterms:created>
  <dcterms:modified xsi:type="dcterms:W3CDTF">2016-01-25T17:18:24Z</dcterms:modified>
</cp:coreProperties>
</file>